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345" r:id="rId2"/>
    <p:sldId id="344" r:id="rId3"/>
    <p:sldId id="326" r:id="rId4"/>
    <p:sldId id="315" r:id="rId5"/>
    <p:sldId id="316" r:id="rId6"/>
    <p:sldId id="318" r:id="rId7"/>
    <p:sldId id="322" r:id="rId8"/>
    <p:sldId id="325" r:id="rId9"/>
    <p:sldId id="328" r:id="rId10"/>
    <p:sldId id="329" r:id="rId11"/>
    <p:sldId id="330" r:id="rId12"/>
    <p:sldId id="331" r:id="rId13"/>
    <p:sldId id="314" r:id="rId14"/>
    <p:sldId id="333" r:id="rId15"/>
    <p:sldId id="334" r:id="rId16"/>
    <p:sldId id="336" r:id="rId17"/>
    <p:sldId id="335" r:id="rId18"/>
    <p:sldId id="337" r:id="rId19"/>
    <p:sldId id="338" r:id="rId20"/>
    <p:sldId id="339" r:id="rId21"/>
    <p:sldId id="340" r:id="rId22"/>
    <p:sldId id="341" r:id="rId23"/>
    <p:sldId id="342" r:id="rId24"/>
    <p:sldId id="346" r:id="rId25"/>
    <p:sldId id="347" r:id="rId26"/>
    <p:sldId id="320" r:id="rId27"/>
    <p:sldId id="348" r:id="rId28"/>
    <p:sldId id="343" r:id="rId29"/>
  </p:sldIdLst>
  <p:sldSz cx="9144000" cy="5143500" type="screen16x9"/>
  <p:notesSz cx="6858000" cy="9144000"/>
  <p:embeddedFontLst>
    <p:embeddedFont>
      <p:font typeface="Palanquin Dark" panose="020B0004020203020204" pitchFamily="34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  <p:embeddedFont>
      <p:font typeface="Roboto Slab Medium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1748CE-361E-460C-B908-11C2594098E5}">
  <a:tblStyle styleId="{D11748CE-361E-460C-B908-11C259409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5535" autoAdjust="0"/>
  </p:normalViewPr>
  <p:slideViewPr>
    <p:cSldViewPr snapToGrid="0">
      <p:cViewPr varScale="1">
        <p:scale>
          <a:sx n="116" d="100"/>
          <a:sy n="116" d="100"/>
        </p:scale>
        <p:origin x="40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86c6a203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86c6a203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86c6a203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86c6a203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17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86c6a203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86c6a203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76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516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2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c4bf6f8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c4bf6f8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9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86c6a20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86c6a20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77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86c6a20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86c6a20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91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c4bf6f8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c4bf6f8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76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0c4bf6f8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0c4bf6f8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65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74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6c6a203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6c6a203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089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dd76d07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dd76d07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825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6c6a203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6c6a203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724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6c6a203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6c6a203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04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86c6a203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86c6a203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752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86c6a203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86c6a203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5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6c6a203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6c6a2033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stadium’s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over 20000.</a:t>
            </a:r>
          </a:p>
          <a:p>
            <a:pPr marL="158750" indent="0" rtl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is an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indoor stadium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we don’t need to worry about weather risks.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minimize risk when holding the show</a:t>
            </a:r>
          </a:p>
          <a:p>
            <a:pPr marL="158750" indent="0" rtl="0" fontAlgn="base"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Newly opened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in December 2021  better infrastructure ( built-in lights, LED screen, etc.)</a:t>
            </a:r>
          </a:p>
          <a:p>
            <a:pPr marL="158750" indent="0" rtl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Has held lots of famous international stars’ concert (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e.g.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Micheal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Bublé, Sir Tom Jones, Enrique Iglesias,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Plácido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Domingo, ...)</a:t>
            </a:r>
          </a:p>
          <a:p>
            <a:pPr marL="158750" indent="0" rtl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 by choosing this arena – a property of MVM group, we can reduce production cost and maximize our financial result by dealing w the company for sponsorship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2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86c6a203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86c6a203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concert is expected to last approximately 2 hours starting from 7.30 to 9.30pm.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 there is often an interval of 15-20mins length in the timeline, or even longer depending on the circumstances that arise during the show </a:t>
            </a:r>
            <a:r>
              <a:rPr lang="en-US" dirty="0">
                <a:sym typeface="Wingdings" panose="05000000000000000000" pitchFamily="2" charset="2"/>
              </a:rPr>
              <a:t> be prepared to minimize the risk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Check-in desk usually opens an hour before the actual show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98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an example of a setlist of Celine Dion’s concert, the key points when building a setlist r to make reasonable combinations of her hits, songs from new album and at least one French-language song to alternate w each other.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song titles in bold r hits, the rest comes from the new album or for example: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Interlude ballet to show her side skill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Dance medley at the very end part of the setlist to hype up the arena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414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6c6a203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86c6a203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599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86c6a20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86c6a20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09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86c6a203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86c6a203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8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86c6a2033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86c6a2033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5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3255"/>
            <a:ext cx="3852000" cy="21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04580"/>
            <a:ext cx="27198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51235" y="539550"/>
            <a:ext cx="1783632" cy="4064386"/>
          </a:xfrm>
          <a:custGeom>
            <a:avLst/>
            <a:gdLst/>
            <a:ahLst/>
            <a:cxnLst/>
            <a:rect l="l" t="t" r="r" b="b"/>
            <a:pathLst>
              <a:path w="19184" h="43716" extrusionOk="0">
                <a:moveTo>
                  <a:pt x="15571" y="3799"/>
                </a:moveTo>
                <a:cubicBezTo>
                  <a:pt x="16153" y="3799"/>
                  <a:pt x="16620" y="4296"/>
                  <a:pt x="16908" y="5262"/>
                </a:cubicBezTo>
                <a:cubicBezTo>
                  <a:pt x="17168" y="6097"/>
                  <a:pt x="17052" y="6961"/>
                  <a:pt x="16620" y="7710"/>
                </a:cubicBezTo>
                <a:cubicBezTo>
                  <a:pt x="15670" y="9410"/>
                  <a:pt x="14316" y="10821"/>
                  <a:pt x="12645" y="11829"/>
                </a:cubicBezTo>
                <a:lnTo>
                  <a:pt x="12645" y="6702"/>
                </a:lnTo>
                <a:cubicBezTo>
                  <a:pt x="12645" y="6702"/>
                  <a:pt x="12645" y="6673"/>
                  <a:pt x="12645" y="6644"/>
                </a:cubicBezTo>
                <a:cubicBezTo>
                  <a:pt x="13049" y="5895"/>
                  <a:pt x="13596" y="5175"/>
                  <a:pt x="14201" y="4542"/>
                </a:cubicBezTo>
                <a:cubicBezTo>
                  <a:pt x="14699" y="4043"/>
                  <a:pt x="15163" y="3799"/>
                  <a:pt x="15571" y="3799"/>
                </a:cubicBezTo>
                <a:close/>
                <a:moveTo>
                  <a:pt x="12674" y="25137"/>
                </a:moveTo>
                <a:cubicBezTo>
                  <a:pt x="14604" y="25713"/>
                  <a:pt x="15929" y="27671"/>
                  <a:pt x="15871" y="29774"/>
                </a:cubicBezTo>
                <a:cubicBezTo>
                  <a:pt x="15814" y="31733"/>
                  <a:pt x="14518" y="33432"/>
                  <a:pt x="12674" y="34008"/>
                </a:cubicBezTo>
                <a:lnTo>
                  <a:pt x="12674" y="25137"/>
                </a:lnTo>
                <a:close/>
                <a:moveTo>
                  <a:pt x="10831" y="17187"/>
                </a:moveTo>
                <a:lnTo>
                  <a:pt x="10831" y="21882"/>
                </a:lnTo>
                <a:lnTo>
                  <a:pt x="10629" y="21939"/>
                </a:lnTo>
                <a:cubicBezTo>
                  <a:pt x="6452" y="23581"/>
                  <a:pt x="4782" y="27009"/>
                  <a:pt x="6596" y="30408"/>
                </a:cubicBezTo>
                <a:cubicBezTo>
                  <a:pt x="6596" y="27441"/>
                  <a:pt x="7547" y="25367"/>
                  <a:pt x="10744" y="24993"/>
                </a:cubicBezTo>
                <a:lnTo>
                  <a:pt x="10831" y="24993"/>
                </a:lnTo>
                <a:lnTo>
                  <a:pt x="10831" y="34239"/>
                </a:lnTo>
                <a:cubicBezTo>
                  <a:pt x="10505" y="34285"/>
                  <a:pt x="10177" y="34307"/>
                  <a:pt x="9848" y="34307"/>
                </a:cubicBezTo>
                <a:cubicBezTo>
                  <a:pt x="6079" y="34307"/>
                  <a:pt x="2263" y="31370"/>
                  <a:pt x="1786" y="27873"/>
                </a:cubicBezTo>
                <a:cubicBezTo>
                  <a:pt x="1527" y="26001"/>
                  <a:pt x="2305" y="24388"/>
                  <a:pt x="3370" y="23005"/>
                </a:cubicBezTo>
                <a:cubicBezTo>
                  <a:pt x="5243" y="20614"/>
                  <a:pt x="7864" y="19088"/>
                  <a:pt x="10485" y="17446"/>
                </a:cubicBezTo>
                <a:lnTo>
                  <a:pt x="10485" y="17417"/>
                </a:lnTo>
                <a:lnTo>
                  <a:pt x="10831" y="17187"/>
                </a:lnTo>
                <a:close/>
                <a:moveTo>
                  <a:pt x="16168" y="1"/>
                </a:moveTo>
                <a:cubicBezTo>
                  <a:pt x="15860" y="1"/>
                  <a:pt x="15523" y="66"/>
                  <a:pt x="15151" y="192"/>
                </a:cubicBezTo>
                <a:cubicBezTo>
                  <a:pt x="13279" y="826"/>
                  <a:pt x="12213" y="2237"/>
                  <a:pt x="11522" y="3994"/>
                </a:cubicBezTo>
                <a:cubicBezTo>
                  <a:pt x="10399" y="6702"/>
                  <a:pt x="10255" y="9554"/>
                  <a:pt x="10341" y="12434"/>
                </a:cubicBezTo>
                <a:cubicBezTo>
                  <a:pt x="10399" y="12866"/>
                  <a:pt x="10197" y="13269"/>
                  <a:pt x="9794" y="13442"/>
                </a:cubicBezTo>
                <a:cubicBezTo>
                  <a:pt x="7605" y="14623"/>
                  <a:pt x="5588" y="16150"/>
                  <a:pt x="3860" y="17964"/>
                </a:cubicBezTo>
                <a:cubicBezTo>
                  <a:pt x="1729" y="20240"/>
                  <a:pt x="144" y="22775"/>
                  <a:pt x="432" y="26116"/>
                </a:cubicBezTo>
                <a:cubicBezTo>
                  <a:pt x="749" y="30120"/>
                  <a:pt x="3601" y="33835"/>
                  <a:pt x="7432" y="34988"/>
                </a:cubicBezTo>
                <a:cubicBezTo>
                  <a:pt x="8555" y="35276"/>
                  <a:pt x="9707" y="35477"/>
                  <a:pt x="10831" y="35621"/>
                </a:cubicBezTo>
                <a:lnTo>
                  <a:pt x="10831" y="36629"/>
                </a:lnTo>
                <a:cubicBezTo>
                  <a:pt x="10831" y="39510"/>
                  <a:pt x="8497" y="41872"/>
                  <a:pt x="5588" y="41872"/>
                </a:cubicBezTo>
                <a:cubicBezTo>
                  <a:pt x="5185" y="41872"/>
                  <a:pt x="4782" y="41814"/>
                  <a:pt x="4407" y="41728"/>
                </a:cubicBezTo>
                <a:cubicBezTo>
                  <a:pt x="5703" y="40403"/>
                  <a:pt x="5243" y="38214"/>
                  <a:pt x="3543" y="37522"/>
                </a:cubicBezTo>
                <a:cubicBezTo>
                  <a:pt x="3212" y="37382"/>
                  <a:pt x="2875" y="37317"/>
                  <a:pt x="2548" y="37317"/>
                </a:cubicBezTo>
                <a:cubicBezTo>
                  <a:pt x="1195" y="37317"/>
                  <a:pt x="0" y="38423"/>
                  <a:pt x="0" y="39884"/>
                </a:cubicBezTo>
                <a:cubicBezTo>
                  <a:pt x="0" y="40259"/>
                  <a:pt x="58" y="40604"/>
                  <a:pt x="202" y="40921"/>
                </a:cubicBezTo>
                <a:cubicBezTo>
                  <a:pt x="231" y="40979"/>
                  <a:pt x="260" y="41008"/>
                  <a:pt x="260" y="41065"/>
                </a:cubicBezTo>
                <a:cubicBezTo>
                  <a:pt x="490" y="41526"/>
                  <a:pt x="864" y="41901"/>
                  <a:pt x="1296" y="42160"/>
                </a:cubicBezTo>
                <a:cubicBezTo>
                  <a:pt x="2506" y="43168"/>
                  <a:pt x="4033" y="43715"/>
                  <a:pt x="5617" y="43715"/>
                </a:cubicBezTo>
                <a:cubicBezTo>
                  <a:pt x="9506" y="43686"/>
                  <a:pt x="12674" y="40547"/>
                  <a:pt x="12674" y="36658"/>
                </a:cubicBezTo>
                <a:lnTo>
                  <a:pt x="12674" y="35247"/>
                </a:lnTo>
                <a:cubicBezTo>
                  <a:pt x="16937" y="33807"/>
                  <a:pt x="18032" y="30292"/>
                  <a:pt x="17657" y="27153"/>
                </a:cubicBezTo>
                <a:cubicBezTo>
                  <a:pt x="17513" y="25770"/>
                  <a:pt x="16879" y="24503"/>
                  <a:pt x="15900" y="23524"/>
                </a:cubicBezTo>
                <a:cubicBezTo>
                  <a:pt x="15036" y="22659"/>
                  <a:pt x="13884" y="22083"/>
                  <a:pt x="12645" y="21939"/>
                </a:cubicBezTo>
                <a:lnTo>
                  <a:pt x="12645" y="15919"/>
                </a:lnTo>
                <a:lnTo>
                  <a:pt x="12962" y="15689"/>
                </a:lnTo>
                <a:cubicBezTo>
                  <a:pt x="16159" y="13384"/>
                  <a:pt x="18435" y="10418"/>
                  <a:pt x="18953" y="6327"/>
                </a:cubicBezTo>
                <a:cubicBezTo>
                  <a:pt x="19184" y="4542"/>
                  <a:pt x="19011" y="2756"/>
                  <a:pt x="18003" y="1172"/>
                </a:cubicBezTo>
                <a:cubicBezTo>
                  <a:pt x="17494" y="377"/>
                  <a:pt x="16913" y="1"/>
                  <a:pt x="161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28753" y="527323"/>
            <a:ext cx="1710325" cy="411600"/>
            <a:chOff x="720006" y="523888"/>
            <a:chExt cx="1710325" cy="411600"/>
          </a:xfrm>
        </p:grpSpPr>
        <p:sp>
          <p:nvSpPr>
            <p:cNvPr id="13" name="Google Shape;13;p2"/>
            <p:cNvSpPr/>
            <p:nvPr/>
          </p:nvSpPr>
          <p:spPr>
            <a:xfrm>
              <a:off x="2058831" y="544013"/>
              <a:ext cx="371500" cy="371350"/>
            </a:xfrm>
            <a:custGeom>
              <a:avLst/>
              <a:gdLst/>
              <a:ahLst/>
              <a:cxnLst/>
              <a:rect l="l" t="t" r="r" b="b"/>
              <a:pathLst>
                <a:path w="14860" h="14854" extrusionOk="0">
                  <a:moveTo>
                    <a:pt x="7" y="14224"/>
                  </a:moveTo>
                  <a:lnTo>
                    <a:pt x="14230" y="1"/>
                  </a:lnTo>
                  <a:lnTo>
                    <a:pt x="14860" y="1"/>
                  </a:lnTo>
                  <a:lnTo>
                    <a:pt x="7" y="14853"/>
                  </a:lnTo>
                  <a:close/>
                  <a:moveTo>
                    <a:pt x="12032" y="1"/>
                  </a:moveTo>
                  <a:lnTo>
                    <a:pt x="12655" y="1"/>
                  </a:lnTo>
                  <a:lnTo>
                    <a:pt x="7" y="12649"/>
                  </a:lnTo>
                  <a:lnTo>
                    <a:pt x="7" y="12026"/>
                  </a:lnTo>
                  <a:close/>
                  <a:moveTo>
                    <a:pt x="9806" y="1"/>
                  </a:moveTo>
                  <a:lnTo>
                    <a:pt x="10429" y="1"/>
                  </a:lnTo>
                  <a:lnTo>
                    <a:pt x="7" y="10423"/>
                  </a:lnTo>
                  <a:lnTo>
                    <a:pt x="7" y="9800"/>
                  </a:lnTo>
                  <a:close/>
                  <a:moveTo>
                    <a:pt x="7580" y="1"/>
                  </a:moveTo>
                  <a:lnTo>
                    <a:pt x="8203" y="1"/>
                  </a:lnTo>
                  <a:lnTo>
                    <a:pt x="7" y="8197"/>
                  </a:lnTo>
                  <a:lnTo>
                    <a:pt x="7" y="7574"/>
                  </a:lnTo>
                  <a:close/>
                  <a:moveTo>
                    <a:pt x="5354" y="1"/>
                  </a:moveTo>
                  <a:lnTo>
                    <a:pt x="5977" y="1"/>
                  </a:lnTo>
                  <a:lnTo>
                    <a:pt x="7" y="5971"/>
                  </a:lnTo>
                  <a:lnTo>
                    <a:pt x="7" y="5348"/>
                  </a:lnTo>
                  <a:close/>
                  <a:moveTo>
                    <a:pt x="3092" y="1"/>
                  </a:moveTo>
                  <a:lnTo>
                    <a:pt x="3715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95" y="1"/>
                  </a:moveTo>
                  <a:lnTo>
                    <a:pt x="1517" y="1"/>
                  </a:lnTo>
                  <a:lnTo>
                    <a:pt x="7" y="1511"/>
                  </a:lnTo>
                  <a:lnTo>
                    <a:pt x="7" y="888"/>
                  </a:lnTo>
                  <a:close/>
                  <a:moveTo>
                    <a:pt x="1754" y="14853"/>
                  </a:moveTo>
                  <a:lnTo>
                    <a:pt x="14860" y="1747"/>
                  </a:lnTo>
                  <a:lnTo>
                    <a:pt x="14860" y="2377"/>
                  </a:lnTo>
                  <a:lnTo>
                    <a:pt x="2384" y="14853"/>
                  </a:lnTo>
                  <a:close/>
                  <a:moveTo>
                    <a:pt x="4130" y="14853"/>
                  </a:moveTo>
                  <a:lnTo>
                    <a:pt x="14860" y="4124"/>
                  </a:lnTo>
                  <a:lnTo>
                    <a:pt x="14860" y="4754"/>
                  </a:lnTo>
                  <a:lnTo>
                    <a:pt x="4760" y="14853"/>
                  </a:lnTo>
                  <a:close/>
                  <a:moveTo>
                    <a:pt x="6521" y="14853"/>
                  </a:moveTo>
                  <a:lnTo>
                    <a:pt x="14853" y="6515"/>
                  </a:lnTo>
                  <a:lnTo>
                    <a:pt x="14853" y="7144"/>
                  </a:lnTo>
                  <a:lnTo>
                    <a:pt x="7151" y="14853"/>
                  </a:lnTo>
                  <a:close/>
                  <a:moveTo>
                    <a:pt x="8897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302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32" y="14853"/>
                  </a:lnTo>
                  <a:close/>
                  <a:moveTo>
                    <a:pt x="13686" y="14853"/>
                  </a:moveTo>
                  <a:lnTo>
                    <a:pt x="14853" y="13680"/>
                  </a:lnTo>
                  <a:lnTo>
                    <a:pt x="14853" y="14302"/>
                  </a:lnTo>
                  <a:lnTo>
                    <a:pt x="14309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0006" y="544013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37994" y="523888"/>
              <a:ext cx="274175" cy="411600"/>
            </a:xfrm>
            <a:custGeom>
              <a:avLst/>
              <a:gdLst/>
              <a:ahLst/>
              <a:cxnLst/>
              <a:rect l="l" t="t" r="r" b="b"/>
              <a:pathLst>
                <a:path w="10967" h="16464" extrusionOk="0">
                  <a:moveTo>
                    <a:pt x="8661" y="4030"/>
                  </a:moveTo>
                  <a:cubicBezTo>
                    <a:pt x="6285" y="2420"/>
                    <a:pt x="5956" y="44"/>
                    <a:pt x="5956" y="29"/>
                  </a:cubicBezTo>
                  <a:lnTo>
                    <a:pt x="5956" y="1"/>
                  </a:lnTo>
                  <a:lnTo>
                    <a:pt x="5240" y="1"/>
                  </a:lnTo>
                  <a:lnTo>
                    <a:pt x="5297" y="12262"/>
                  </a:lnTo>
                  <a:cubicBezTo>
                    <a:pt x="4674" y="11689"/>
                    <a:pt x="3866" y="11382"/>
                    <a:pt x="3021" y="11396"/>
                  </a:cubicBezTo>
                  <a:cubicBezTo>
                    <a:pt x="1353" y="11396"/>
                    <a:pt x="0" y="12534"/>
                    <a:pt x="0" y="13944"/>
                  </a:cubicBezTo>
                  <a:cubicBezTo>
                    <a:pt x="0" y="15347"/>
                    <a:pt x="1353" y="16464"/>
                    <a:pt x="3021" y="16464"/>
                  </a:cubicBezTo>
                  <a:cubicBezTo>
                    <a:pt x="4674" y="16464"/>
                    <a:pt x="6020" y="15426"/>
                    <a:pt x="6042" y="13923"/>
                  </a:cubicBezTo>
                  <a:lnTo>
                    <a:pt x="6092" y="13923"/>
                  </a:lnTo>
                  <a:lnTo>
                    <a:pt x="6092" y="13937"/>
                  </a:lnTo>
                  <a:lnTo>
                    <a:pt x="6027" y="2499"/>
                  </a:lnTo>
                  <a:cubicBezTo>
                    <a:pt x="6414" y="3114"/>
                    <a:pt x="7087" y="3852"/>
                    <a:pt x="8332" y="4789"/>
                  </a:cubicBezTo>
                  <a:cubicBezTo>
                    <a:pt x="10794" y="6650"/>
                    <a:pt x="9012" y="8590"/>
                    <a:pt x="9012" y="8590"/>
                  </a:cubicBezTo>
                  <a:cubicBezTo>
                    <a:pt x="10573" y="7824"/>
                    <a:pt x="10966" y="5584"/>
                    <a:pt x="8661" y="4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849696" y="4208569"/>
            <a:ext cx="3431700" cy="391358"/>
            <a:chOff x="849696" y="4208569"/>
            <a:chExt cx="3431700" cy="391358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849696" y="4404247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849696" y="4599926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849696" y="4208569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 hasCustomPrompt="1"/>
          </p:nvPr>
        </p:nvSpPr>
        <p:spPr>
          <a:xfrm>
            <a:off x="867574" y="1764850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870750" y="1584100"/>
            <a:ext cx="2116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"/>
          </p:nvPr>
        </p:nvSpPr>
        <p:spPr>
          <a:xfrm>
            <a:off x="1860274" y="1955554"/>
            <a:ext cx="21168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 hasCustomPrompt="1"/>
          </p:nvPr>
        </p:nvSpPr>
        <p:spPr>
          <a:xfrm>
            <a:off x="867574" y="3257500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1860274" y="3076770"/>
            <a:ext cx="2116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1860274" y="3448224"/>
            <a:ext cx="21168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7" hasCustomPrompt="1"/>
          </p:nvPr>
        </p:nvSpPr>
        <p:spPr>
          <a:xfrm>
            <a:off x="4640400" y="1764850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8"/>
          </p:nvPr>
        </p:nvSpPr>
        <p:spPr>
          <a:xfrm>
            <a:off x="5633100" y="1584100"/>
            <a:ext cx="2116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9"/>
          </p:nvPr>
        </p:nvSpPr>
        <p:spPr>
          <a:xfrm>
            <a:off x="5633100" y="1955554"/>
            <a:ext cx="21168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0400" y="3257500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5633100" y="3076770"/>
            <a:ext cx="2116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5"/>
          </p:nvPr>
        </p:nvSpPr>
        <p:spPr>
          <a:xfrm>
            <a:off x="5633100" y="3448224"/>
            <a:ext cx="21168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13"/>
          <p:cNvGrpSpPr/>
          <p:nvPr/>
        </p:nvGrpSpPr>
        <p:grpSpPr>
          <a:xfrm>
            <a:off x="8052666" y="539548"/>
            <a:ext cx="371325" cy="4064402"/>
            <a:chOff x="8238341" y="539998"/>
            <a:chExt cx="371325" cy="4064402"/>
          </a:xfrm>
        </p:grpSpPr>
        <p:sp>
          <p:nvSpPr>
            <p:cNvPr id="115" name="Google Shape;115;p13"/>
            <p:cNvSpPr/>
            <p:nvPr/>
          </p:nvSpPr>
          <p:spPr>
            <a:xfrm>
              <a:off x="8354654" y="4137566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8354654" y="4485725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3"/>
            <p:cNvCxnSpPr/>
            <p:nvPr/>
          </p:nvCxnSpPr>
          <p:spPr>
            <a:xfrm>
              <a:off x="8424004" y="1140857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118;p13"/>
            <p:cNvSpPr/>
            <p:nvPr/>
          </p:nvSpPr>
          <p:spPr>
            <a:xfrm>
              <a:off x="8238341" y="539998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304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720000" y="2045152"/>
            <a:ext cx="2004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2"/>
          </p:nvPr>
        </p:nvSpPr>
        <p:spPr>
          <a:xfrm>
            <a:off x="720000" y="2416627"/>
            <a:ext cx="2004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3"/>
          </p:nvPr>
        </p:nvSpPr>
        <p:spPr>
          <a:xfrm>
            <a:off x="3019525" y="2045150"/>
            <a:ext cx="2004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3019525" y="2416628"/>
            <a:ext cx="2004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5"/>
          </p:nvPr>
        </p:nvSpPr>
        <p:spPr>
          <a:xfrm>
            <a:off x="720000" y="3690764"/>
            <a:ext cx="2004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6"/>
          </p:nvPr>
        </p:nvSpPr>
        <p:spPr>
          <a:xfrm>
            <a:off x="720000" y="4062240"/>
            <a:ext cx="2004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7"/>
          </p:nvPr>
        </p:nvSpPr>
        <p:spPr>
          <a:xfrm>
            <a:off x="3019525" y="3690772"/>
            <a:ext cx="2004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8"/>
          </p:nvPr>
        </p:nvSpPr>
        <p:spPr>
          <a:xfrm>
            <a:off x="3019525" y="4062249"/>
            <a:ext cx="2004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 hasCustomPrompt="1"/>
          </p:nvPr>
        </p:nvSpPr>
        <p:spPr>
          <a:xfrm>
            <a:off x="5191503" y="808475"/>
            <a:ext cx="2365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5191510" y="1448247"/>
            <a:ext cx="2365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title" idx="2" hasCustomPrompt="1"/>
          </p:nvPr>
        </p:nvSpPr>
        <p:spPr>
          <a:xfrm>
            <a:off x="5191503" y="2032123"/>
            <a:ext cx="2365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3"/>
          </p:nvPr>
        </p:nvSpPr>
        <p:spPr>
          <a:xfrm>
            <a:off x="5191502" y="2671889"/>
            <a:ext cx="2365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 idx="4" hasCustomPrompt="1"/>
          </p:nvPr>
        </p:nvSpPr>
        <p:spPr>
          <a:xfrm>
            <a:off x="5191503" y="3252230"/>
            <a:ext cx="2365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5"/>
          </p:nvPr>
        </p:nvSpPr>
        <p:spPr>
          <a:xfrm>
            <a:off x="5191502" y="3892000"/>
            <a:ext cx="2365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22"/>
          <p:cNvGrpSpPr/>
          <p:nvPr/>
        </p:nvGrpSpPr>
        <p:grpSpPr>
          <a:xfrm>
            <a:off x="8052654" y="540007"/>
            <a:ext cx="371325" cy="4063941"/>
            <a:chOff x="8052654" y="540007"/>
            <a:chExt cx="371325" cy="4063941"/>
          </a:xfrm>
        </p:grpSpPr>
        <p:sp>
          <p:nvSpPr>
            <p:cNvPr id="210" name="Google Shape;210;p22"/>
            <p:cNvSpPr/>
            <p:nvPr/>
          </p:nvSpPr>
          <p:spPr>
            <a:xfrm rot="10800000">
              <a:off x="8168966" y="888037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 rot="10800000">
              <a:off x="8168966" y="540007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2"/>
            <p:cNvCxnSpPr/>
            <p:nvPr/>
          </p:nvCxnSpPr>
          <p:spPr>
            <a:xfrm rot="10800000">
              <a:off x="8238316" y="1236042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3" name="Google Shape;213;p22"/>
            <p:cNvSpPr/>
            <p:nvPr/>
          </p:nvSpPr>
          <p:spPr>
            <a:xfrm>
              <a:off x="8052654" y="4232598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4465896" y="1474200"/>
            <a:ext cx="34923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ubTitle" idx="1"/>
          </p:nvPr>
        </p:nvSpPr>
        <p:spPr>
          <a:xfrm>
            <a:off x="4465896" y="2629026"/>
            <a:ext cx="3492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24"/>
          <p:cNvGrpSpPr/>
          <p:nvPr/>
        </p:nvGrpSpPr>
        <p:grpSpPr>
          <a:xfrm>
            <a:off x="4571466" y="539539"/>
            <a:ext cx="3853055" cy="371350"/>
            <a:chOff x="4571991" y="493764"/>
            <a:chExt cx="3853055" cy="371350"/>
          </a:xfrm>
        </p:grpSpPr>
        <p:sp>
          <p:nvSpPr>
            <p:cNvPr id="226" name="Google Shape;226;p24"/>
            <p:cNvSpPr/>
            <p:nvPr/>
          </p:nvSpPr>
          <p:spPr>
            <a:xfrm rot="5400000">
              <a:off x="8296371" y="620114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 rot="5400000">
              <a:off x="7960140" y="620102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" name="Google Shape;228;p24"/>
            <p:cNvCxnSpPr/>
            <p:nvPr/>
          </p:nvCxnSpPr>
          <p:spPr>
            <a:xfrm>
              <a:off x="5160884" y="679439"/>
              <a:ext cx="259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" name="Google Shape;229;p24"/>
            <p:cNvSpPr/>
            <p:nvPr/>
          </p:nvSpPr>
          <p:spPr>
            <a:xfrm>
              <a:off x="4571991" y="493764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4"/>
          <p:cNvGrpSpPr/>
          <p:nvPr/>
        </p:nvGrpSpPr>
        <p:grpSpPr>
          <a:xfrm>
            <a:off x="4572019" y="4213131"/>
            <a:ext cx="3853113" cy="391358"/>
            <a:chOff x="849696" y="4208569"/>
            <a:chExt cx="3431700" cy="391358"/>
          </a:xfrm>
        </p:grpSpPr>
        <p:cxnSp>
          <p:nvCxnSpPr>
            <p:cNvPr id="231" name="Google Shape;231;p24"/>
            <p:cNvCxnSpPr/>
            <p:nvPr/>
          </p:nvCxnSpPr>
          <p:spPr>
            <a:xfrm>
              <a:off x="849696" y="4404247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4"/>
            <p:cNvCxnSpPr/>
            <p:nvPr/>
          </p:nvCxnSpPr>
          <p:spPr>
            <a:xfrm>
              <a:off x="849696" y="4599926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24"/>
            <p:cNvCxnSpPr/>
            <p:nvPr/>
          </p:nvCxnSpPr>
          <p:spPr>
            <a:xfrm>
              <a:off x="849696" y="4208569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9"/>
          <p:cNvGrpSpPr/>
          <p:nvPr/>
        </p:nvGrpSpPr>
        <p:grpSpPr>
          <a:xfrm>
            <a:off x="719991" y="829442"/>
            <a:ext cx="371325" cy="3484616"/>
            <a:chOff x="719991" y="829442"/>
            <a:chExt cx="371325" cy="3484616"/>
          </a:xfrm>
        </p:grpSpPr>
        <p:sp>
          <p:nvSpPr>
            <p:cNvPr id="269" name="Google Shape;269;p29"/>
            <p:cNvSpPr/>
            <p:nvPr/>
          </p:nvSpPr>
          <p:spPr>
            <a:xfrm>
              <a:off x="836304" y="4195383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719991" y="2386075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 rot="10800000">
              <a:off x="836304" y="829442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29"/>
            <p:cNvCxnSpPr/>
            <p:nvPr/>
          </p:nvCxnSpPr>
          <p:spPr>
            <a:xfrm rot="10800000">
              <a:off x="905654" y="1145696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9"/>
            <p:cNvCxnSpPr/>
            <p:nvPr/>
          </p:nvCxnSpPr>
          <p:spPr>
            <a:xfrm rot="10800000">
              <a:off x="905654" y="2955004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0"/>
          <p:cNvGrpSpPr/>
          <p:nvPr/>
        </p:nvGrpSpPr>
        <p:grpSpPr>
          <a:xfrm>
            <a:off x="8052654" y="540007"/>
            <a:ext cx="371325" cy="4063941"/>
            <a:chOff x="8052654" y="540007"/>
            <a:chExt cx="371325" cy="4063941"/>
          </a:xfrm>
        </p:grpSpPr>
        <p:sp>
          <p:nvSpPr>
            <p:cNvPr id="276" name="Google Shape;276;p30"/>
            <p:cNvSpPr/>
            <p:nvPr/>
          </p:nvSpPr>
          <p:spPr>
            <a:xfrm rot="10800000">
              <a:off x="8168966" y="888037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 rot="10800000">
              <a:off x="8168966" y="540007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8" name="Google Shape;278;p30"/>
            <p:cNvCxnSpPr/>
            <p:nvPr/>
          </p:nvCxnSpPr>
          <p:spPr>
            <a:xfrm rot="10800000">
              <a:off x="8238316" y="1236042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30"/>
            <p:cNvSpPr/>
            <p:nvPr/>
          </p:nvSpPr>
          <p:spPr>
            <a:xfrm>
              <a:off x="8052654" y="4232598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755000" y="1364025"/>
            <a:ext cx="3582900" cy="16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02650" y="519625"/>
            <a:ext cx="60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55000" y="3003250"/>
            <a:ext cx="3002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>
            <a:off x="836304" y="1403738"/>
            <a:ext cx="138700" cy="118650"/>
          </a:xfrm>
          <a:custGeom>
            <a:avLst/>
            <a:gdLst/>
            <a:ahLst/>
            <a:cxnLst/>
            <a:rect l="l" t="t" r="r" b="b"/>
            <a:pathLst>
              <a:path w="5548" h="4746" extrusionOk="0">
                <a:moveTo>
                  <a:pt x="0" y="4746"/>
                </a:moveTo>
                <a:lnTo>
                  <a:pt x="2778" y="0"/>
                </a:lnTo>
                <a:lnTo>
                  <a:pt x="5548" y="47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836304" y="1064256"/>
            <a:ext cx="138700" cy="118675"/>
          </a:xfrm>
          <a:custGeom>
            <a:avLst/>
            <a:gdLst/>
            <a:ahLst/>
            <a:cxnLst/>
            <a:rect l="l" t="t" r="r" b="b"/>
            <a:pathLst>
              <a:path w="5548" h="4747" extrusionOk="0">
                <a:moveTo>
                  <a:pt x="0" y="4746"/>
                </a:moveTo>
                <a:lnTo>
                  <a:pt x="2778" y="1"/>
                </a:lnTo>
                <a:lnTo>
                  <a:pt x="5548" y="47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26;p3"/>
          <p:cNvCxnSpPr/>
          <p:nvPr/>
        </p:nvCxnSpPr>
        <p:spPr>
          <a:xfrm rot="10800000">
            <a:off x="905650" y="1743194"/>
            <a:ext cx="0" cy="226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3"/>
          <p:cNvSpPr/>
          <p:nvPr/>
        </p:nvSpPr>
        <p:spPr>
          <a:xfrm rot="10800000">
            <a:off x="719991" y="4232600"/>
            <a:ext cx="371325" cy="371350"/>
          </a:xfrm>
          <a:custGeom>
            <a:avLst/>
            <a:gdLst/>
            <a:ahLst/>
            <a:cxnLst/>
            <a:rect l="l" t="t" r="r" b="b"/>
            <a:pathLst>
              <a:path w="14853" h="14854" extrusionOk="0">
                <a:moveTo>
                  <a:pt x="0" y="14223"/>
                </a:moveTo>
                <a:lnTo>
                  <a:pt x="14223" y="1"/>
                </a:lnTo>
                <a:lnTo>
                  <a:pt x="14853" y="1"/>
                </a:lnTo>
                <a:lnTo>
                  <a:pt x="0" y="14853"/>
                </a:lnTo>
                <a:close/>
                <a:moveTo>
                  <a:pt x="12025" y="1"/>
                </a:moveTo>
                <a:lnTo>
                  <a:pt x="12648" y="1"/>
                </a:lnTo>
                <a:lnTo>
                  <a:pt x="0" y="12649"/>
                </a:lnTo>
                <a:lnTo>
                  <a:pt x="0" y="12026"/>
                </a:lnTo>
                <a:close/>
                <a:moveTo>
                  <a:pt x="9799" y="1"/>
                </a:moveTo>
                <a:lnTo>
                  <a:pt x="10422" y="1"/>
                </a:lnTo>
                <a:lnTo>
                  <a:pt x="0" y="10423"/>
                </a:lnTo>
                <a:lnTo>
                  <a:pt x="0" y="9800"/>
                </a:lnTo>
                <a:close/>
                <a:moveTo>
                  <a:pt x="7573" y="1"/>
                </a:moveTo>
                <a:lnTo>
                  <a:pt x="8196" y="1"/>
                </a:lnTo>
                <a:lnTo>
                  <a:pt x="0" y="8196"/>
                </a:lnTo>
                <a:lnTo>
                  <a:pt x="0" y="7574"/>
                </a:lnTo>
                <a:close/>
                <a:moveTo>
                  <a:pt x="5347" y="1"/>
                </a:moveTo>
                <a:lnTo>
                  <a:pt x="5970" y="1"/>
                </a:lnTo>
                <a:lnTo>
                  <a:pt x="0" y="5970"/>
                </a:lnTo>
                <a:lnTo>
                  <a:pt x="0" y="5348"/>
                </a:lnTo>
                <a:close/>
                <a:moveTo>
                  <a:pt x="3085" y="1"/>
                </a:moveTo>
                <a:lnTo>
                  <a:pt x="3708" y="1"/>
                </a:lnTo>
                <a:lnTo>
                  <a:pt x="0" y="3709"/>
                </a:lnTo>
                <a:lnTo>
                  <a:pt x="0" y="3086"/>
                </a:lnTo>
                <a:close/>
                <a:moveTo>
                  <a:pt x="888" y="1"/>
                </a:moveTo>
                <a:lnTo>
                  <a:pt x="1510" y="1"/>
                </a:lnTo>
                <a:lnTo>
                  <a:pt x="0" y="1511"/>
                </a:lnTo>
                <a:lnTo>
                  <a:pt x="0" y="888"/>
                </a:lnTo>
                <a:close/>
                <a:moveTo>
                  <a:pt x="1747" y="14853"/>
                </a:moveTo>
                <a:lnTo>
                  <a:pt x="14853" y="1747"/>
                </a:lnTo>
                <a:lnTo>
                  <a:pt x="14853" y="2377"/>
                </a:lnTo>
                <a:lnTo>
                  <a:pt x="2377" y="14853"/>
                </a:lnTo>
                <a:close/>
                <a:moveTo>
                  <a:pt x="4123" y="14853"/>
                </a:moveTo>
                <a:lnTo>
                  <a:pt x="14853" y="4124"/>
                </a:lnTo>
                <a:lnTo>
                  <a:pt x="14853" y="4746"/>
                </a:lnTo>
                <a:lnTo>
                  <a:pt x="4753" y="14853"/>
                </a:lnTo>
                <a:close/>
                <a:moveTo>
                  <a:pt x="6514" y="14853"/>
                </a:moveTo>
                <a:lnTo>
                  <a:pt x="14853" y="6514"/>
                </a:lnTo>
                <a:lnTo>
                  <a:pt x="14853" y="7144"/>
                </a:lnTo>
                <a:lnTo>
                  <a:pt x="7144" y="14853"/>
                </a:lnTo>
                <a:close/>
                <a:moveTo>
                  <a:pt x="8890" y="14853"/>
                </a:moveTo>
                <a:lnTo>
                  <a:pt x="14853" y="8891"/>
                </a:lnTo>
                <a:lnTo>
                  <a:pt x="14853" y="9521"/>
                </a:lnTo>
                <a:lnTo>
                  <a:pt x="9520" y="14853"/>
                </a:lnTo>
                <a:close/>
                <a:moveTo>
                  <a:pt x="11295" y="14853"/>
                </a:moveTo>
                <a:lnTo>
                  <a:pt x="14853" y="11303"/>
                </a:lnTo>
                <a:lnTo>
                  <a:pt x="14853" y="11926"/>
                </a:lnTo>
                <a:lnTo>
                  <a:pt x="11925" y="14853"/>
                </a:lnTo>
                <a:close/>
                <a:moveTo>
                  <a:pt x="13679" y="14853"/>
                </a:moveTo>
                <a:lnTo>
                  <a:pt x="14853" y="13679"/>
                </a:lnTo>
                <a:lnTo>
                  <a:pt x="14853" y="14302"/>
                </a:lnTo>
                <a:lnTo>
                  <a:pt x="14302" y="1485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6902708" y="1904513"/>
            <a:ext cx="1701192" cy="2682242"/>
            <a:chOff x="8145381" y="3347820"/>
            <a:chExt cx="262663" cy="414156"/>
          </a:xfrm>
        </p:grpSpPr>
        <p:sp>
          <p:nvSpPr>
            <p:cNvPr id="29" name="Google Shape;29;p3"/>
            <p:cNvSpPr/>
            <p:nvPr/>
          </p:nvSpPr>
          <p:spPr>
            <a:xfrm>
              <a:off x="8145381" y="3347820"/>
              <a:ext cx="199302" cy="414156"/>
            </a:xfrm>
            <a:custGeom>
              <a:avLst/>
              <a:gdLst/>
              <a:ahLst/>
              <a:cxnLst/>
              <a:rect l="l" t="t" r="r" b="b"/>
              <a:pathLst>
                <a:path w="14403" h="29930" extrusionOk="0">
                  <a:moveTo>
                    <a:pt x="13509" y="1"/>
                  </a:moveTo>
                  <a:cubicBezTo>
                    <a:pt x="12991" y="1"/>
                    <a:pt x="12616" y="404"/>
                    <a:pt x="12616" y="894"/>
                  </a:cubicBezTo>
                  <a:lnTo>
                    <a:pt x="12616" y="20509"/>
                  </a:lnTo>
                  <a:cubicBezTo>
                    <a:pt x="11582" y="19771"/>
                    <a:pt x="10194" y="19364"/>
                    <a:pt x="8670" y="19364"/>
                  </a:cubicBezTo>
                  <a:cubicBezTo>
                    <a:pt x="7816" y="19364"/>
                    <a:pt x="6920" y="19492"/>
                    <a:pt x="6020" y="19761"/>
                  </a:cubicBezTo>
                  <a:cubicBezTo>
                    <a:pt x="2333" y="20884"/>
                    <a:pt x="0" y="23966"/>
                    <a:pt x="807" y="26645"/>
                  </a:cubicBezTo>
                  <a:cubicBezTo>
                    <a:pt x="1438" y="28690"/>
                    <a:pt x="3663" y="29930"/>
                    <a:pt x="6303" y="29930"/>
                  </a:cubicBezTo>
                  <a:cubicBezTo>
                    <a:pt x="7158" y="29930"/>
                    <a:pt x="8056" y="29800"/>
                    <a:pt x="8958" y="29525"/>
                  </a:cubicBezTo>
                  <a:cubicBezTo>
                    <a:pt x="12213" y="28575"/>
                    <a:pt x="14402" y="26069"/>
                    <a:pt x="14344" y="23649"/>
                  </a:cubicBezTo>
                  <a:cubicBezTo>
                    <a:pt x="14373" y="23534"/>
                    <a:pt x="14402" y="23447"/>
                    <a:pt x="14402" y="23332"/>
                  </a:cubicBezTo>
                  <a:lnTo>
                    <a:pt x="14402" y="894"/>
                  </a:lnTo>
                  <a:cubicBezTo>
                    <a:pt x="14402" y="404"/>
                    <a:pt x="13999" y="1"/>
                    <a:pt x="13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353829" y="3701756"/>
              <a:ext cx="54215" cy="46536"/>
            </a:xfrm>
            <a:custGeom>
              <a:avLst/>
              <a:gdLst/>
              <a:ahLst/>
              <a:cxnLst/>
              <a:rect l="l" t="t" r="r" b="b"/>
              <a:pathLst>
                <a:path w="3918" h="3363" extrusionOk="0">
                  <a:moveTo>
                    <a:pt x="2247" y="1"/>
                  </a:moveTo>
                  <a:cubicBezTo>
                    <a:pt x="750" y="1"/>
                    <a:pt x="1" y="1816"/>
                    <a:pt x="1066" y="2881"/>
                  </a:cubicBezTo>
                  <a:cubicBezTo>
                    <a:pt x="1398" y="3213"/>
                    <a:pt x="1810" y="3362"/>
                    <a:pt x="2216" y="3362"/>
                  </a:cubicBezTo>
                  <a:cubicBezTo>
                    <a:pt x="3079" y="3362"/>
                    <a:pt x="3918" y="2690"/>
                    <a:pt x="3918" y="1672"/>
                  </a:cubicBezTo>
                  <a:cubicBezTo>
                    <a:pt x="3918" y="750"/>
                    <a:pt x="3169" y="1"/>
                    <a:pt x="2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4866414" y="539550"/>
            <a:ext cx="2912484" cy="391358"/>
            <a:chOff x="849696" y="4208569"/>
            <a:chExt cx="3431700" cy="391358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49696" y="4404247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849696" y="4599926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849696" y="4208569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12725"/>
            <a:ext cx="7155000" cy="3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052666" y="539548"/>
            <a:ext cx="371325" cy="4064402"/>
            <a:chOff x="8238341" y="539998"/>
            <a:chExt cx="371325" cy="4064402"/>
          </a:xfrm>
        </p:grpSpPr>
        <p:sp>
          <p:nvSpPr>
            <p:cNvPr id="39" name="Google Shape;39;p4"/>
            <p:cNvSpPr/>
            <p:nvPr/>
          </p:nvSpPr>
          <p:spPr>
            <a:xfrm>
              <a:off x="8354654" y="4137566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354654" y="4485725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4"/>
            <p:cNvCxnSpPr/>
            <p:nvPr/>
          </p:nvCxnSpPr>
          <p:spPr>
            <a:xfrm>
              <a:off x="8424004" y="1140857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" name="Google Shape;42;p4"/>
            <p:cNvSpPr/>
            <p:nvPr/>
          </p:nvSpPr>
          <p:spPr>
            <a:xfrm>
              <a:off x="8238341" y="539998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4770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 hasCustomPrompt="1"/>
          </p:nvPr>
        </p:nvSpPr>
        <p:spPr>
          <a:xfrm>
            <a:off x="867574" y="2359498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860275" y="2178750"/>
            <a:ext cx="27117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860275" y="2550199"/>
            <a:ext cx="27117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4" hasCustomPrompt="1"/>
          </p:nvPr>
        </p:nvSpPr>
        <p:spPr>
          <a:xfrm>
            <a:off x="867574" y="3777388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5"/>
          </p:nvPr>
        </p:nvSpPr>
        <p:spPr>
          <a:xfrm>
            <a:off x="1860275" y="3596673"/>
            <a:ext cx="27117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6"/>
          </p:nvPr>
        </p:nvSpPr>
        <p:spPr>
          <a:xfrm>
            <a:off x="1860275" y="3968126"/>
            <a:ext cx="27117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1455600" y="2554076"/>
            <a:ext cx="3015900" cy="13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455600" y="1272300"/>
            <a:ext cx="3015900" cy="12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719991" y="539548"/>
            <a:ext cx="371325" cy="4064402"/>
            <a:chOff x="8238341" y="539998"/>
            <a:chExt cx="371325" cy="4064402"/>
          </a:xfrm>
        </p:grpSpPr>
        <p:sp>
          <p:nvSpPr>
            <p:cNvPr id="57" name="Google Shape;57;p7"/>
            <p:cNvSpPr/>
            <p:nvPr/>
          </p:nvSpPr>
          <p:spPr>
            <a:xfrm>
              <a:off x="8354654" y="4137566"/>
              <a:ext cx="138700" cy="118650"/>
            </a:xfrm>
            <a:custGeom>
              <a:avLst/>
              <a:gdLst/>
              <a:ahLst/>
              <a:cxnLst/>
              <a:rect l="l" t="t" r="r" b="b"/>
              <a:pathLst>
                <a:path w="5548" h="4746" extrusionOk="0">
                  <a:moveTo>
                    <a:pt x="0" y="4746"/>
                  </a:moveTo>
                  <a:lnTo>
                    <a:pt x="2778" y="0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8354654" y="4485725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7"/>
            <p:cNvCxnSpPr/>
            <p:nvPr/>
          </p:nvCxnSpPr>
          <p:spPr>
            <a:xfrm>
              <a:off x="8424004" y="1140857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60;p7"/>
            <p:cNvSpPr/>
            <p:nvPr/>
          </p:nvSpPr>
          <p:spPr>
            <a:xfrm>
              <a:off x="8238341" y="539998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455600" y="1559400"/>
            <a:ext cx="6528900" cy="20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5904427" y="771738"/>
            <a:ext cx="2556619" cy="3600025"/>
          </a:xfrm>
          <a:custGeom>
            <a:avLst/>
            <a:gdLst/>
            <a:ahLst/>
            <a:cxnLst/>
            <a:rect l="l" t="t" r="r" b="b"/>
            <a:pathLst>
              <a:path w="21279" h="29964" extrusionOk="0">
                <a:moveTo>
                  <a:pt x="13341" y="1"/>
                </a:moveTo>
                <a:cubicBezTo>
                  <a:pt x="12875" y="1"/>
                  <a:pt x="12444" y="361"/>
                  <a:pt x="12444" y="898"/>
                </a:cubicBezTo>
                <a:lnTo>
                  <a:pt x="12444" y="20427"/>
                </a:lnTo>
                <a:cubicBezTo>
                  <a:pt x="11457" y="19745"/>
                  <a:pt x="10145" y="19377"/>
                  <a:pt x="8712" y="19377"/>
                </a:cubicBezTo>
                <a:cubicBezTo>
                  <a:pt x="7844" y="19377"/>
                  <a:pt x="6932" y="19512"/>
                  <a:pt x="6021" y="19794"/>
                </a:cubicBezTo>
                <a:cubicBezTo>
                  <a:pt x="2362" y="20888"/>
                  <a:pt x="1" y="23970"/>
                  <a:pt x="836" y="26678"/>
                </a:cubicBezTo>
                <a:cubicBezTo>
                  <a:pt x="1445" y="28723"/>
                  <a:pt x="3665" y="29963"/>
                  <a:pt x="6316" y="29963"/>
                </a:cubicBezTo>
                <a:cubicBezTo>
                  <a:pt x="7175" y="29963"/>
                  <a:pt x="8078" y="29833"/>
                  <a:pt x="8987" y="29558"/>
                </a:cubicBezTo>
                <a:cubicBezTo>
                  <a:pt x="12530" y="28493"/>
                  <a:pt x="14806" y="25612"/>
                  <a:pt x="14259" y="22991"/>
                </a:cubicBezTo>
                <a:lnTo>
                  <a:pt x="14259" y="12132"/>
                </a:lnTo>
                <a:cubicBezTo>
                  <a:pt x="14691" y="12622"/>
                  <a:pt x="15209" y="12996"/>
                  <a:pt x="15785" y="13284"/>
                </a:cubicBezTo>
                <a:cubicBezTo>
                  <a:pt x="18262" y="14580"/>
                  <a:pt x="19760" y="15387"/>
                  <a:pt x="18925" y="19275"/>
                </a:cubicBezTo>
                <a:cubicBezTo>
                  <a:pt x="18925" y="19301"/>
                  <a:pt x="18936" y="19313"/>
                  <a:pt x="18956" y="19313"/>
                </a:cubicBezTo>
                <a:cubicBezTo>
                  <a:pt x="19234" y="19313"/>
                  <a:pt x="21279" y="16983"/>
                  <a:pt x="20768" y="14753"/>
                </a:cubicBezTo>
                <a:cubicBezTo>
                  <a:pt x="20192" y="12362"/>
                  <a:pt x="19098" y="11729"/>
                  <a:pt x="16793" y="10692"/>
                </a:cubicBezTo>
                <a:cubicBezTo>
                  <a:pt x="15440" y="10116"/>
                  <a:pt x="14662" y="8445"/>
                  <a:pt x="14259" y="7178"/>
                </a:cubicBezTo>
                <a:lnTo>
                  <a:pt x="14259" y="4758"/>
                </a:lnTo>
                <a:cubicBezTo>
                  <a:pt x="14633" y="5046"/>
                  <a:pt x="15007" y="5334"/>
                  <a:pt x="15440" y="5536"/>
                </a:cubicBezTo>
                <a:cubicBezTo>
                  <a:pt x="17917" y="6832"/>
                  <a:pt x="19386" y="7667"/>
                  <a:pt x="18550" y="11527"/>
                </a:cubicBezTo>
                <a:cubicBezTo>
                  <a:pt x="18550" y="11552"/>
                  <a:pt x="18562" y="11565"/>
                  <a:pt x="18582" y="11565"/>
                </a:cubicBezTo>
                <a:cubicBezTo>
                  <a:pt x="18866" y="11565"/>
                  <a:pt x="20931" y="9260"/>
                  <a:pt x="20394" y="7005"/>
                </a:cubicBezTo>
                <a:cubicBezTo>
                  <a:pt x="19847" y="4614"/>
                  <a:pt x="18752" y="3980"/>
                  <a:pt x="16448" y="2972"/>
                </a:cubicBezTo>
                <a:cubicBezTo>
                  <a:pt x="15468" y="2540"/>
                  <a:pt x="14806" y="1532"/>
                  <a:pt x="14345" y="553"/>
                </a:cubicBezTo>
                <a:cubicBezTo>
                  <a:pt x="14230" y="380"/>
                  <a:pt x="14086" y="236"/>
                  <a:pt x="13884" y="178"/>
                </a:cubicBezTo>
                <a:cubicBezTo>
                  <a:pt x="13714" y="56"/>
                  <a:pt x="13525" y="1"/>
                  <a:pt x="133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719991" y="829442"/>
            <a:ext cx="371325" cy="3484616"/>
            <a:chOff x="719991" y="829442"/>
            <a:chExt cx="371325" cy="3484616"/>
          </a:xfrm>
        </p:grpSpPr>
        <p:sp>
          <p:nvSpPr>
            <p:cNvPr id="65" name="Google Shape;65;p8"/>
            <p:cNvSpPr/>
            <p:nvPr/>
          </p:nvSpPr>
          <p:spPr>
            <a:xfrm>
              <a:off x="836304" y="4195383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719991" y="2386075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rot="10800000">
              <a:off x="836304" y="829442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68;p8"/>
            <p:cNvCxnSpPr/>
            <p:nvPr/>
          </p:nvCxnSpPr>
          <p:spPr>
            <a:xfrm rot="10800000">
              <a:off x="905654" y="1145696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8"/>
            <p:cNvCxnSpPr/>
            <p:nvPr/>
          </p:nvCxnSpPr>
          <p:spPr>
            <a:xfrm rot="10800000">
              <a:off x="905654" y="2955004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 flipH="1">
            <a:off x="720000" y="1364025"/>
            <a:ext cx="3001200" cy="16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905401" y="519625"/>
            <a:ext cx="6687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 flipH="1">
            <a:off x="720018" y="3019643"/>
            <a:ext cx="2817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 flipH="1">
            <a:off x="8170389" y="1404188"/>
            <a:ext cx="138700" cy="118650"/>
          </a:xfrm>
          <a:custGeom>
            <a:avLst/>
            <a:gdLst/>
            <a:ahLst/>
            <a:cxnLst/>
            <a:rect l="l" t="t" r="r" b="b"/>
            <a:pathLst>
              <a:path w="5548" h="4746" extrusionOk="0">
                <a:moveTo>
                  <a:pt x="0" y="4746"/>
                </a:moveTo>
                <a:lnTo>
                  <a:pt x="2778" y="0"/>
                </a:lnTo>
                <a:lnTo>
                  <a:pt x="5548" y="47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 flipH="1">
            <a:off x="8170389" y="1064706"/>
            <a:ext cx="138700" cy="118675"/>
          </a:xfrm>
          <a:custGeom>
            <a:avLst/>
            <a:gdLst/>
            <a:ahLst/>
            <a:cxnLst/>
            <a:rect l="l" t="t" r="r" b="b"/>
            <a:pathLst>
              <a:path w="5548" h="4747" extrusionOk="0">
                <a:moveTo>
                  <a:pt x="0" y="4746"/>
                </a:moveTo>
                <a:lnTo>
                  <a:pt x="2778" y="1"/>
                </a:lnTo>
                <a:lnTo>
                  <a:pt x="5548" y="47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9"/>
          <p:cNvCxnSpPr/>
          <p:nvPr/>
        </p:nvCxnSpPr>
        <p:spPr>
          <a:xfrm rot="10800000">
            <a:off x="8239739" y="1743644"/>
            <a:ext cx="0" cy="226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/>
          <p:nvPr/>
        </p:nvSpPr>
        <p:spPr>
          <a:xfrm>
            <a:off x="8054076" y="4233054"/>
            <a:ext cx="371325" cy="371350"/>
          </a:xfrm>
          <a:custGeom>
            <a:avLst/>
            <a:gdLst/>
            <a:ahLst/>
            <a:cxnLst/>
            <a:rect l="l" t="t" r="r" b="b"/>
            <a:pathLst>
              <a:path w="14853" h="14854" extrusionOk="0">
                <a:moveTo>
                  <a:pt x="0" y="14223"/>
                </a:moveTo>
                <a:lnTo>
                  <a:pt x="14223" y="1"/>
                </a:lnTo>
                <a:lnTo>
                  <a:pt x="14853" y="1"/>
                </a:lnTo>
                <a:lnTo>
                  <a:pt x="0" y="14853"/>
                </a:lnTo>
                <a:close/>
                <a:moveTo>
                  <a:pt x="12025" y="1"/>
                </a:moveTo>
                <a:lnTo>
                  <a:pt x="12648" y="1"/>
                </a:lnTo>
                <a:lnTo>
                  <a:pt x="0" y="12649"/>
                </a:lnTo>
                <a:lnTo>
                  <a:pt x="0" y="12026"/>
                </a:lnTo>
                <a:close/>
                <a:moveTo>
                  <a:pt x="9799" y="1"/>
                </a:moveTo>
                <a:lnTo>
                  <a:pt x="10422" y="1"/>
                </a:lnTo>
                <a:lnTo>
                  <a:pt x="0" y="10423"/>
                </a:lnTo>
                <a:lnTo>
                  <a:pt x="0" y="9800"/>
                </a:lnTo>
                <a:close/>
                <a:moveTo>
                  <a:pt x="7573" y="1"/>
                </a:moveTo>
                <a:lnTo>
                  <a:pt x="8196" y="1"/>
                </a:lnTo>
                <a:lnTo>
                  <a:pt x="0" y="8196"/>
                </a:lnTo>
                <a:lnTo>
                  <a:pt x="0" y="7574"/>
                </a:lnTo>
                <a:close/>
                <a:moveTo>
                  <a:pt x="5347" y="1"/>
                </a:moveTo>
                <a:lnTo>
                  <a:pt x="5970" y="1"/>
                </a:lnTo>
                <a:lnTo>
                  <a:pt x="0" y="5970"/>
                </a:lnTo>
                <a:lnTo>
                  <a:pt x="0" y="5348"/>
                </a:lnTo>
                <a:close/>
                <a:moveTo>
                  <a:pt x="3085" y="1"/>
                </a:moveTo>
                <a:lnTo>
                  <a:pt x="3708" y="1"/>
                </a:lnTo>
                <a:lnTo>
                  <a:pt x="0" y="3709"/>
                </a:lnTo>
                <a:lnTo>
                  <a:pt x="0" y="3086"/>
                </a:lnTo>
                <a:close/>
                <a:moveTo>
                  <a:pt x="888" y="1"/>
                </a:moveTo>
                <a:lnTo>
                  <a:pt x="1510" y="1"/>
                </a:lnTo>
                <a:lnTo>
                  <a:pt x="0" y="1511"/>
                </a:lnTo>
                <a:lnTo>
                  <a:pt x="0" y="888"/>
                </a:lnTo>
                <a:close/>
                <a:moveTo>
                  <a:pt x="1747" y="14853"/>
                </a:moveTo>
                <a:lnTo>
                  <a:pt x="14853" y="1747"/>
                </a:lnTo>
                <a:lnTo>
                  <a:pt x="14853" y="2377"/>
                </a:lnTo>
                <a:lnTo>
                  <a:pt x="2377" y="14853"/>
                </a:lnTo>
                <a:close/>
                <a:moveTo>
                  <a:pt x="4123" y="14853"/>
                </a:moveTo>
                <a:lnTo>
                  <a:pt x="14853" y="4124"/>
                </a:lnTo>
                <a:lnTo>
                  <a:pt x="14853" y="4746"/>
                </a:lnTo>
                <a:lnTo>
                  <a:pt x="4753" y="14853"/>
                </a:lnTo>
                <a:close/>
                <a:moveTo>
                  <a:pt x="6514" y="14853"/>
                </a:moveTo>
                <a:lnTo>
                  <a:pt x="14853" y="6514"/>
                </a:lnTo>
                <a:lnTo>
                  <a:pt x="14853" y="7144"/>
                </a:lnTo>
                <a:lnTo>
                  <a:pt x="7144" y="14853"/>
                </a:lnTo>
                <a:close/>
                <a:moveTo>
                  <a:pt x="8890" y="14853"/>
                </a:moveTo>
                <a:lnTo>
                  <a:pt x="14853" y="8891"/>
                </a:lnTo>
                <a:lnTo>
                  <a:pt x="14853" y="9521"/>
                </a:lnTo>
                <a:lnTo>
                  <a:pt x="9520" y="14853"/>
                </a:lnTo>
                <a:close/>
                <a:moveTo>
                  <a:pt x="11295" y="14853"/>
                </a:moveTo>
                <a:lnTo>
                  <a:pt x="14853" y="11303"/>
                </a:lnTo>
                <a:lnTo>
                  <a:pt x="14853" y="11926"/>
                </a:lnTo>
                <a:lnTo>
                  <a:pt x="11925" y="14853"/>
                </a:lnTo>
                <a:close/>
                <a:moveTo>
                  <a:pt x="13679" y="14853"/>
                </a:moveTo>
                <a:lnTo>
                  <a:pt x="14853" y="13679"/>
                </a:lnTo>
                <a:lnTo>
                  <a:pt x="14853" y="14302"/>
                </a:lnTo>
                <a:lnTo>
                  <a:pt x="14302" y="1485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 flipH="1">
            <a:off x="826155" y="539888"/>
            <a:ext cx="1819831" cy="391358"/>
            <a:chOff x="849696" y="4208569"/>
            <a:chExt cx="3431700" cy="391358"/>
          </a:xfrm>
        </p:grpSpPr>
        <p:cxnSp>
          <p:nvCxnSpPr>
            <p:cNvPr id="79" name="Google Shape;79;p9"/>
            <p:cNvCxnSpPr/>
            <p:nvPr/>
          </p:nvCxnSpPr>
          <p:spPr>
            <a:xfrm>
              <a:off x="849696" y="4404247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849696" y="4599926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9"/>
            <p:cNvCxnSpPr/>
            <p:nvPr/>
          </p:nvCxnSpPr>
          <p:spPr>
            <a:xfrm>
              <a:off x="849696" y="4208569"/>
              <a:ext cx="3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9"/>
          <p:cNvSpPr/>
          <p:nvPr/>
        </p:nvSpPr>
        <p:spPr>
          <a:xfrm>
            <a:off x="2648218" y="1485902"/>
            <a:ext cx="2214559" cy="3118503"/>
          </a:xfrm>
          <a:custGeom>
            <a:avLst/>
            <a:gdLst/>
            <a:ahLst/>
            <a:cxnLst/>
            <a:rect l="l" t="t" r="r" b="b"/>
            <a:pathLst>
              <a:path w="21279" h="29964" extrusionOk="0">
                <a:moveTo>
                  <a:pt x="13341" y="1"/>
                </a:moveTo>
                <a:cubicBezTo>
                  <a:pt x="12875" y="1"/>
                  <a:pt x="12444" y="361"/>
                  <a:pt x="12444" y="898"/>
                </a:cubicBezTo>
                <a:lnTo>
                  <a:pt x="12444" y="20427"/>
                </a:lnTo>
                <a:cubicBezTo>
                  <a:pt x="11457" y="19745"/>
                  <a:pt x="10145" y="19377"/>
                  <a:pt x="8712" y="19377"/>
                </a:cubicBezTo>
                <a:cubicBezTo>
                  <a:pt x="7844" y="19377"/>
                  <a:pt x="6932" y="19512"/>
                  <a:pt x="6021" y="19794"/>
                </a:cubicBezTo>
                <a:cubicBezTo>
                  <a:pt x="2362" y="20888"/>
                  <a:pt x="1" y="23970"/>
                  <a:pt x="836" y="26678"/>
                </a:cubicBezTo>
                <a:cubicBezTo>
                  <a:pt x="1445" y="28723"/>
                  <a:pt x="3665" y="29963"/>
                  <a:pt x="6316" y="29963"/>
                </a:cubicBezTo>
                <a:cubicBezTo>
                  <a:pt x="7175" y="29963"/>
                  <a:pt x="8078" y="29833"/>
                  <a:pt x="8987" y="29558"/>
                </a:cubicBezTo>
                <a:cubicBezTo>
                  <a:pt x="12530" y="28493"/>
                  <a:pt x="14806" y="25612"/>
                  <a:pt x="14259" y="22991"/>
                </a:cubicBezTo>
                <a:lnTo>
                  <a:pt x="14259" y="12132"/>
                </a:lnTo>
                <a:cubicBezTo>
                  <a:pt x="14691" y="12622"/>
                  <a:pt x="15209" y="12996"/>
                  <a:pt x="15785" y="13284"/>
                </a:cubicBezTo>
                <a:cubicBezTo>
                  <a:pt x="18262" y="14580"/>
                  <a:pt x="19760" y="15387"/>
                  <a:pt x="18925" y="19275"/>
                </a:cubicBezTo>
                <a:cubicBezTo>
                  <a:pt x="18925" y="19301"/>
                  <a:pt x="18936" y="19313"/>
                  <a:pt x="18956" y="19313"/>
                </a:cubicBezTo>
                <a:cubicBezTo>
                  <a:pt x="19234" y="19313"/>
                  <a:pt x="21279" y="16983"/>
                  <a:pt x="20768" y="14753"/>
                </a:cubicBezTo>
                <a:cubicBezTo>
                  <a:pt x="20192" y="12362"/>
                  <a:pt x="19098" y="11729"/>
                  <a:pt x="16793" y="10692"/>
                </a:cubicBezTo>
                <a:cubicBezTo>
                  <a:pt x="15440" y="10116"/>
                  <a:pt x="14662" y="8445"/>
                  <a:pt x="14259" y="7178"/>
                </a:cubicBezTo>
                <a:lnTo>
                  <a:pt x="14259" y="4758"/>
                </a:lnTo>
                <a:cubicBezTo>
                  <a:pt x="14633" y="5046"/>
                  <a:pt x="15007" y="5334"/>
                  <a:pt x="15440" y="5536"/>
                </a:cubicBezTo>
                <a:cubicBezTo>
                  <a:pt x="17917" y="6832"/>
                  <a:pt x="19386" y="7667"/>
                  <a:pt x="18550" y="11527"/>
                </a:cubicBezTo>
                <a:cubicBezTo>
                  <a:pt x="18550" y="11552"/>
                  <a:pt x="18562" y="11565"/>
                  <a:pt x="18582" y="11565"/>
                </a:cubicBezTo>
                <a:cubicBezTo>
                  <a:pt x="18866" y="11565"/>
                  <a:pt x="20931" y="9260"/>
                  <a:pt x="20394" y="7005"/>
                </a:cubicBezTo>
                <a:cubicBezTo>
                  <a:pt x="19847" y="4614"/>
                  <a:pt x="18752" y="3980"/>
                  <a:pt x="16448" y="2972"/>
                </a:cubicBezTo>
                <a:cubicBezTo>
                  <a:pt x="15468" y="2540"/>
                  <a:pt x="14806" y="1532"/>
                  <a:pt x="14345" y="553"/>
                </a:cubicBezTo>
                <a:cubicBezTo>
                  <a:pt x="14230" y="380"/>
                  <a:pt x="14086" y="236"/>
                  <a:pt x="13884" y="178"/>
                </a:cubicBezTo>
                <a:cubicBezTo>
                  <a:pt x="13714" y="56"/>
                  <a:pt x="13525" y="1"/>
                  <a:pt x="133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>
            <a:off x="1455375" y="1638025"/>
            <a:ext cx="4764300" cy="13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l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 flipH="1">
            <a:off x="1455300" y="2937425"/>
            <a:ext cx="47643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1"/>
          <p:cNvGrpSpPr/>
          <p:nvPr/>
        </p:nvGrpSpPr>
        <p:grpSpPr>
          <a:xfrm>
            <a:off x="719991" y="829442"/>
            <a:ext cx="371325" cy="3484616"/>
            <a:chOff x="719991" y="829442"/>
            <a:chExt cx="371325" cy="3484616"/>
          </a:xfrm>
        </p:grpSpPr>
        <p:sp>
          <p:nvSpPr>
            <p:cNvPr id="94" name="Google Shape;94;p11"/>
            <p:cNvSpPr/>
            <p:nvPr/>
          </p:nvSpPr>
          <p:spPr>
            <a:xfrm>
              <a:off x="836304" y="4195383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719991" y="2386075"/>
              <a:ext cx="371325" cy="371350"/>
            </a:xfrm>
            <a:custGeom>
              <a:avLst/>
              <a:gdLst/>
              <a:ahLst/>
              <a:cxnLst/>
              <a:rect l="l" t="t" r="r" b="b"/>
              <a:pathLst>
                <a:path w="14853" h="14854" extrusionOk="0">
                  <a:moveTo>
                    <a:pt x="0" y="14223"/>
                  </a:moveTo>
                  <a:lnTo>
                    <a:pt x="14223" y="1"/>
                  </a:lnTo>
                  <a:lnTo>
                    <a:pt x="14853" y="1"/>
                  </a:lnTo>
                  <a:lnTo>
                    <a:pt x="0" y="14853"/>
                  </a:lnTo>
                  <a:close/>
                  <a:moveTo>
                    <a:pt x="12025" y="1"/>
                  </a:moveTo>
                  <a:lnTo>
                    <a:pt x="12648" y="1"/>
                  </a:lnTo>
                  <a:lnTo>
                    <a:pt x="0" y="12649"/>
                  </a:lnTo>
                  <a:lnTo>
                    <a:pt x="0" y="12026"/>
                  </a:lnTo>
                  <a:close/>
                  <a:moveTo>
                    <a:pt x="9799" y="1"/>
                  </a:moveTo>
                  <a:lnTo>
                    <a:pt x="10422" y="1"/>
                  </a:lnTo>
                  <a:lnTo>
                    <a:pt x="0" y="10423"/>
                  </a:lnTo>
                  <a:lnTo>
                    <a:pt x="0" y="9800"/>
                  </a:lnTo>
                  <a:close/>
                  <a:moveTo>
                    <a:pt x="7573" y="1"/>
                  </a:moveTo>
                  <a:lnTo>
                    <a:pt x="8196" y="1"/>
                  </a:lnTo>
                  <a:lnTo>
                    <a:pt x="0" y="8196"/>
                  </a:lnTo>
                  <a:lnTo>
                    <a:pt x="0" y="7574"/>
                  </a:lnTo>
                  <a:close/>
                  <a:moveTo>
                    <a:pt x="5347" y="1"/>
                  </a:moveTo>
                  <a:lnTo>
                    <a:pt x="5970" y="1"/>
                  </a:lnTo>
                  <a:lnTo>
                    <a:pt x="0" y="5970"/>
                  </a:lnTo>
                  <a:lnTo>
                    <a:pt x="0" y="5348"/>
                  </a:lnTo>
                  <a:close/>
                  <a:moveTo>
                    <a:pt x="3085" y="1"/>
                  </a:moveTo>
                  <a:lnTo>
                    <a:pt x="3708" y="1"/>
                  </a:lnTo>
                  <a:lnTo>
                    <a:pt x="0" y="3709"/>
                  </a:lnTo>
                  <a:lnTo>
                    <a:pt x="0" y="3086"/>
                  </a:lnTo>
                  <a:close/>
                  <a:moveTo>
                    <a:pt x="888" y="1"/>
                  </a:moveTo>
                  <a:lnTo>
                    <a:pt x="1510" y="1"/>
                  </a:lnTo>
                  <a:lnTo>
                    <a:pt x="0" y="1511"/>
                  </a:lnTo>
                  <a:lnTo>
                    <a:pt x="0" y="888"/>
                  </a:lnTo>
                  <a:close/>
                  <a:moveTo>
                    <a:pt x="1747" y="14853"/>
                  </a:moveTo>
                  <a:lnTo>
                    <a:pt x="14853" y="1747"/>
                  </a:lnTo>
                  <a:lnTo>
                    <a:pt x="14853" y="2377"/>
                  </a:lnTo>
                  <a:lnTo>
                    <a:pt x="2377" y="14853"/>
                  </a:lnTo>
                  <a:close/>
                  <a:moveTo>
                    <a:pt x="4123" y="14853"/>
                  </a:moveTo>
                  <a:lnTo>
                    <a:pt x="14853" y="4124"/>
                  </a:lnTo>
                  <a:lnTo>
                    <a:pt x="14853" y="4746"/>
                  </a:lnTo>
                  <a:lnTo>
                    <a:pt x="4753" y="14853"/>
                  </a:lnTo>
                  <a:close/>
                  <a:moveTo>
                    <a:pt x="6514" y="14853"/>
                  </a:moveTo>
                  <a:lnTo>
                    <a:pt x="14853" y="6514"/>
                  </a:lnTo>
                  <a:lnTo>
                    <a:pt x="14853" y="7144"/>
                  </a:lnTo>
                  <a:lnTo>
                    <a:pt x="7144" y="14853"/>
                  </a:lnTo>
                  <a:close/>
                  <a:moveTo>
                    <a:pt x="8890" y="14853"/>
                  </a:moveTo>
                  <a:lnTo>
                    <a:pt x="14853" y="8891"/>
                  </a:lnTo>
                  <a:lnTo>
                    <a:pt x="14853" y="9521"/>
                  </a:lnTo>
                  <a:lnTo>
                    <a:pt x="9520" y="14853"/>
                  </a:lnTo>
                  <a:close/>
                  <a:moveTo>
                    <a:pt x="11295" y="14853"/>
                  </a:moveTo>
                  <a:lnTo>
                    <a:pt x="14853" y="11303"/>
                  </a:lnTo>
                  <a:lnTo>
                    <a:pt x="14853" y="11926"/>
                  </a:lnTo>
                  <a:lnTo>
                    <a:pt x="11925" y="14853"/>
                  </a:lnTo>
                  <a:close/>
                  <a:moveTo>
                    <a:pt x="13679" y="14853"/>
                  </a:moveTo>
                  <a:lnTo>
                    <a:pt x="14853" y="13679"/>
                  </a:lnTo>
                  <a:lnTo>
                    <a:pt x="14853" y="14302"/>
                  </a:lnTo>
                  <a:lnTo>
                    <a:pt x="14302" y="14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10800000">
              <a:off x="836304" y="829442"/>
              <a:ext cx="138700" cy="118675"/>
            </a:xfrm>
            <a:custGeom>
              <a:avLst/>
              <a:gdLst/>
              <a:ahLst/>
              <a:cxnLst/>
              <a:rect l="l" t="t" r="r" b="b"/>
              <a:pathLst>
                <a:path w="5548" h="4747" extrusionOk="0">
                  <a:moveTo>
                    <a:pt x="0" y="4746"/>
                  </a:moveTo>
                  <a:lnTo>
                    <a:pt x="2778" y="1"/>
                  </a:lnTo>
                  <a:lnTo>
                    <a:pt x="5548" y="47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" name="Google Shape;97;p11"/>
            <p:cNvCxnSpPr/>
            <p:nvPr/>
          </p:nvCxnSpPr>
          <p:spPr>
            <a:xfrm rot="10800000">
              <a:off x="905654" y="1145696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1"/>
            <p:cNvCxnSpPr/>
            <p:nvPr/>
          </p:nvCxnSpPr>
          <p:spPr>
            <a:xfrm rot="10800000">
              <a:off x="905654" y="2955004"/>
              <a:ext cx="0" cy="104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Medium"/>
              <a:buNone/>
              <a:defRPr sz="3000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5" r:id="rId12"/>
    <p:sldLayoutId id="2147483668" r:id="rId13"/>
    <p:sldLayoutId id="2147483670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pqHA_-2mEGSe4WhlPi4fr9-YaaqnMI4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rkmusic.com/eu/musical-instrument-insurance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"/>
          <p:cNvSpPr txBox="1">
            <a:spLocks noGrp="1"/>
          </p:cNvSpPr>
          <p:nvPr>
            <p:ph type="title"/>
          </p:nvPr>
        </p:nvSpPr>
        <p:spPr>
          <a:xfrm>
            <a:off x="1336576" y="1913999"/>
            <a:ext cx="6724953" cy="13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Celine Dion concert</a:t>
            </a:r>
            <a:endParaRPr sz="9000" dirty="0"/>
          </a:p>
        </p:txBody>
      </p:sp>
      <p:sp>
        <p:nvSpPr>
          <p:cNvPr id="622" name="Google Shape;622;p58"/>
          <p:cNvSpPr txBox="1">
            <a:spLocks noGrp="1"/>
          </p:cNvSpPr>
          <p:nvPr>
            <p:ph type="subTitle" idx="1"/>
          </p:nvPr>
        </p:nvSpPr>
        <p:spPr>
          <a:xfrm flipH="1">
            <a:off x="1209523" y="475440"/>
            <a:ext cx="4877894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Basic Art Management 2022</a:t>
            </a:r>
            <a:endParaRPr dirty="0"/>
          </a:p>
        </p:txBody>
      </p:sp>
      <p:grpSp>
        <p:nvGrpSpPr>
          <p:cNvPr id="623" name="Google Shape;623;p58"/>
          <p:cNvGrpSpPr/>
          <p:nvPr/>
        </p:nvGrpSpPr>
        <p:grpSpPr>
          <a:xfrm>
            <a:off x="6333194" y="896640"/>
            <a:ext cx="2273000" cy="3350219"/>
            <a:chOff x="8118675" y="4178042"/>
            <a:chExt cx="289370" cy="426513"/>
          </a:xfrm>
        </p:grpSpPr>
        <p:sp>
          <p:nvSpPr>
            <p:cNvPr id="624" name="Google Shape;624;p58"/>
            <p:cNvSpPr/>
            <p:nvPr/>
          </p:nvSpPr>
          <p:spPr>
            <a:xfrm>
              <a:off x="8118675" y="4178042"/>
              <a:ext cx="220030" cy="426513"/>
            </a:xfrm>
            <a:custGeom>
              <a:avLst/>
              <a:gdLst/>
              <a:ahLst/>
              <a:cxnLst/>
              <a:rect l="l" t="t" r="r" b="b"/>
              <a:pathLst>
                <a:path w="15901" h="30823" extrusionOk="0">
                  <a:moveTo>
                    <a:pt x="9189" y="20280"/>
                  </a:moveTo>
                  <a:cubicBezTo>
                    <a:pt x="11522" y="20280"/>
                    <a:pt x="13336" y="21317"/>
                    <a:pt x="13826" y="22901"/>
                  </a:cubicBezTo>
                  <a:cubicBezTo>
                    <a:pt x="14489" y="25119"/>
                    <a:pt x="12444" y="27711"/>
                    <a:pt x="9217" y="28662"/>
                  </a:cubicBezTo>
                  <a:cubicBezTo>
                    <a:pt x="8440" y="28892"/>
                    <a:pt x="7633" y="29036"/>
                    <a:pt x="6827" y="29036"/>
                  </a:cubicBezTo>
                  <a:cubicBezTo>
                    <a:pt x="4494" y="29036"/>
                    <a:pt x="2679" y="28000"/>
                    <a:pt x="2189" y="26387"/>
                  </a:cubicBezTo>
                  <a:cubicBezTo>
                    <a:pt x="1901" y="25378"/>
                    <a:pt x="2160" y="24226"/>
                    <a:pt x="2967" y="23160"/>
                  </a:cubicBezTo>
                  <a:cubicBezTo>
                    <a:pt x="3946" y="21922"/>
                    <a:pt x="5300" y="21058"/>
                    <a:pt x="6798" y="20626"/>
                  </a:cubicBezTo>
                  <a:cubicBezTo>
                    <a:pt x="7576" y="20395"/>
                    <a:pt x="8382" y="20280"/>
                    <a:pt x="9189" y="20280"/>
                  </a:cubicBezTo>
                  <a:close/>
                  <a:moveTo>
                    <a:pt x="14814" y="0"/>
                  </a:moveTo>
                  <a:cubicBezTo>
                    <a:pt x="14347" y="0"/>
                    <a:pt x="13970" y="394"/>
                    <a:pt x="13970" y="895"/>
                  </a:cubicBezTo>
                  <a:lnTo>
                    <a:pt x="13970" y="20021"/>
                  </a:lnTo>
                  <a:cubicBezTo>
                    <a:pt x="12654" y="19006"/>
                    <a:pt x="11076" y="18461"/>
                    <a:pt x="9436" y="18461"/>
                  </a:cubicBezTo>
                  <a:cubicBezTo>
                    <a:pt x="9354" y="18461"/>
                    <a:pt x="9271" y="18463"/>
                    <a:pt x="9189" y="18465"/>
                  </a:cubicBezTo>
                  <a:cubicBezTo>
                    <a:pt x="8209" y="18465"/>
                    <a:pt x="7230" y="18609"/>
                    <a:pt x="6279" y="18897"/>
                  </a:cubicBezTo>
                  <a:cubicBezTo>
                    <a:pt x="4407" y="19416"/>
                    <a:pt x="2737" y="20539"/>
                    <a:pt x="1527" y="22066"/>
                  </a:cubicBezTo>
                  <a:cubicBezTo>
                    <a:pt x="375" y="23593"/>
                    <a:pt x="0" y="25321"/>
                    <a:pt x="461" y="26905"/>
                  </a:cubicBezTo>
                  <a:cubicBezTo>
                    <a:pt x="1181" y="29296"/>
                    <a:pt x="3687" y="30822"/>
                    <a:pt x="6827" y="30822"/>
                  </a:cubicBezTo>
                  <a:cubicBezTo>
                    <a:pt x="7835" y="30822"/>
                    <a:pt x="8814" y="30678"/>
                    <a:pt x="9736" y="30390"/>
                  </a:cubicBezTo>
                  <a:cubicBezTo>
                    <a:pt x="13423" y="29296"/>
                    <a:pt x="15900" y="26329"/>
                    <a:pt x="15756" y="23448"/>
                  </a:cubicBezTo>
                  <a:cubicBezTo>
                    <a:pt x="15756" y="23420"/>
                    <a:pt x="15756" y="23362"/>
                    <a:pt x="15756" y="23333"/>
                  </a:cubicBezTo>
                  <a:lnTo>
                    <a:pt x="15756" y="895"/>
                  </a:lnTo>
                  <a:cubicBezTo>
                    <a:pt x="15727" y="405"/>
                    <a:pt x="15353" y="2"/>
                    <a:pt x="14863" y="2"/>
                  </a:cubicBezTo>
                  <a:cubicBezTo>
                    <a:pt x="14847" y="1"/>
                    <a:pt x="14830" y="0"/>
                    <a:pt x="14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8353829" y="4544750"/>
              <a:ext cx="54215" cy="46522"/>
            </a:xfrm>
            <a:custGeom>
              <a:avLst/>
              <a:gdLst/>
              <a:ahLst/>
              <a:cxnLst/>
              <a:rect l="l" t="t" r="r" b="b"/>
              <a:pathLst>
                <a:path w="3918" h="3362" extrusionOk="0">
                  <a:moveTo>
                    <a:pt x="2247" y="1"/>
                  </a:moveTo>
                  <a:cubicBezTo>
                    <a:pt x="750" y="1"/>
                    <a:pt x="1" y="1815"/>
                    <a:pt x="1066" y="2881"/>
                  </a:cubicBezTo>
                  <a:cubicBezTo>
                    <a:pt x="1398" y="3213"/>
                    <a:pt x="1810" y="3362"/>
                    <a:pt x="2216" y="3362"/>
                  </a:cubicBezTo>
                  <a:cubicBezTo>
                    <a:pt x="3079" y="3362"/>
                    <a:pt x="3918" y="2690"/>
                    <a:pt x="3918" y="1671"/>
                  </a:cubicBezTo>
                  <a:cubicBezTo>
                    <a:pt x="3918" y="750"/>
                    <a:pt x="3169" y="1"/>
                    <a:pt x="2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939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5321985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Maximize financial results</a:t>
            </a:r>
            <a:endParaRPr sz="3200" dirty="0"/>
          </a:p>
        </p:txBody>
      </p:sp>
      <p:sp>
        <p:nvSpPr>
          <p:cNvPr id="643" name="Google Shape;643;p60"/>
          <p:cNvSpPr txBox="1">
            <a:spLocks noGrp="1"/>
          </p:cNvSpPr>
          <p:nvPr>
            <p:ph type="subTitle" idx="1"/>
          </p:nvPr>
        </p:nvSpPr>
        <p:spPr>
          <a:xfrm>
            <a:off x="719999" y="2045152"/>
            <a:ext cx="2079523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Live album</a:t>
            </a:r>
            <a:endParaRPr dirty="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2"/>
          </p:nvPr>
        </p:nvSpPr>
        <p:spPr>
          <a:xfrm>
            <a:off x="720000" y="2416627"/>
            <a:ext cx="1699109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concert CDs, DVDs</a:t>
            </a:r>
            <a:endParaRPr dirty="0"/>
          </a:p>
        </p:txBody>
      </p:sp>
      <p:sp>
        <p:nvSpPr>
          <p:cNvPr id="645" name="Google Shape;645;p60"/>
          <p:cNvSpPr txBox="1">
            <a:spLocks noGrp="1"/>
          </p:cNvSpPr>
          <p:nvPr>
            <p:ph type="subTitle" idx="3"/>
          </p:nvPr>
        </p:nvSpPr>
        <p:spPr>
          <a:xfrm>
            <a:off x="2719710" y="2045152"/>
            <a:ext cx="2478439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Behind the scenes</a:t>
            </a:r>
            <a:endParaRPr dirty="0"/>
          </a:p>
        </p:txBody>
      </p:sp>
      <p:sp>
        <p:nvSpPr>
          <p:cNvPr id="646" name="Google Shape;646;p60"/>
          <p:cNvSpPr txBox="1">
            <a:spLocks noGrp="1"/>
          </p:cNvSpPr>
          <p:nvPr>
            <p:ph type="subTitle" idx="4"/>
          </p:nvPr>
        </p:nvSpPr>
        <p:spPr>
          <a:xfrm>
            <a:off x="2719711" y="2416627"/>
            <a:ext cx="2478438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Documentaries, short videos, interviews</a:t>
            </a:r>
            <a:endParaRPr dirty="0"/>
          </a:p>
        </p:txBody>
      </p:sp>
      <p:sp>
        <p:nvSpPr>
          <p:cNvPr id="651" name="Google Shape;651;p60"/>
          <p:cNvSpPr/>
          <p:nvPr/>
        </p:nvSpPr>
        <p:spPr>
          <a:xfrm>
            <a:off x="837482" y="1775616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0"/>
          <p:cNvSpPr/>
          <p:nvPr/>
        </p:nvSpPr>
        <p:spPr>
          <a:xfrm>
            <a:off x="2799522" y="1770782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8" name="Picture 4" descr="Facebook icon font - Free facebook icon fonts">
            <a:extLst>
              <a:ext uri="{FF2B5EF4-FFF2-40B4-BE49-F238E27FC236}">
                <a16:creationId xmlns:a16="http://schemas.microsoft.com/office/drawing/2014/main" id="{D767FE9C-635A-4A7D-99D8-596864F90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722" y="3468837"/>
            <a:ext cx="1292893" cy="12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ik Tok Icon Circle transparent PNG - StickPNG">
            <a:extLst>
              <a:ext uri="{FF2B5EF4-FFF2-40B4-BE49-F238E27FC236}">
                <a16:creationId xmlns:a16="http://schemas.microsoft.com/office/drawing/2014/main" id="{32CBA584-75A7-4560-9D49-DC9CE4D4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42" y="3463006"/>
            <a:ext cx="1292893" cy="12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ircle Black Instagram Logo transparent PNG - StickPNG">
            <a:extLst>
              <a:ext uri="{FF2B5EF4-FFF2-40B4-BE49-F238E27FC236}">
                <a16:creationId xmlns:a16="http://schemas.microsoft.com/office/drawing/2014/main" id="{89DCC0B4-85FC-4CAB-9EC1-9D04ACBB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2" y="3367144"/>
            <a:ext cx="1948497" cy="14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Twitter Icon Circle Black Logo PNG Vector (EPS) Free Download">
            <a:extLst>
              <a:ext uri="{FF2B5EF4-FFF2-40B4-BE49-F238E27FC236}">
                <a16:creationId xmlns:a16="http://schemas.microsoft.com/office/drawing/2014/main" id="{604AD288-FA29-4EA8-BCBD-4340E8DA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52" y="3463006"/>
            <a:ext cx="1292893" cy="12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What Makes Celine Dion So Famous? - The Teal Mango">
            <a:extLst>
              <a:ext uri="{FF2B5EF4-FFF2-40B4-BE49-F238E27FC236}">
                <a16:creationId xmlns:a16="http://schemas.microsoft.com/office/drawing/2014/main" id="{34486AC7-ED21-4F49-B373-5B7B0706B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b="1122"/>
          <a:stretch/>
        </p:blipFill>
        <p:spPr bwMode="auto">
          <a:xfrm>
            <a:off x="5368195" y="648595"/>
            <a:ext cx="3055042" cy="238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build="p"/>
      <p:bldP spid="646" grpId="0" build="p"/>
      <p:bldP spid="6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5321985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Maximize financial results</a:t>
            </a:r>
            <a:endParaRPr sz="3200" dirty="0"/>
          </a:p>
        </p:txBody>
      </p:sp>
      <p:sp>
        <p:nvSpPr>
          <p:cNvPr id="643" name="Google Shape;643;p60"/>
          <p:cNvSpPr txBox="1">
            <a:spLocks noGrp="1"/>
          </p:cNvSpPr>
          <p:nvPr>
            <p:ph type="subTitle" idx="1"/>
          </p:nvPr>
        </p:nvSpPr>
        <p:spPr>
          <a:xfrm>
            <a:off x="719999" y="2045152"/>
            <a:ext cx="2079523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Live album</a:t>
            </a:r>
            <a:endParaRPr dirty="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2"/>
          </p:nvPr>
        </p:nvSpPr>
        <p:spPr>
          <a:xfrm>
            <a:off x="720000" y="2416627"/>
            <a:ext cx="1699109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concert CDs, DVDs</a:t>
            </a:r>
            <a:endParaRPr dirty="0"/>
          </a:p>
        </p:txBody>
      </p:sp>
      <p:sp>
        <p:nvSpPr>
          <p:cNvPr id="645" name="Google Shape;645;p60"/>
          <p:cNvSpPr txBox="1">
            <a:spLocks noGrp="1"/>
          </p:cNvSpPr>
          <p:nvPr>
            <p:ph type="subTitle" idx="3"/>
          </p:nvPr>
        </p:nvSpPr>
        <p:spPr>
          <a:xfrm>
            <a:off x="2719710" y="2045152"/>
            <a:ext cx="2478439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Behind the scenes</a:t>
            </a:r>
            <a:endParaRPr dirty="0"/>
          </a:p>
        </p:txBody>
      </p:sp>
      <p:sp>
        <p:nvSpPr>
          <p:cNvPr id="646" name="Google Shape;646;p60"/>
          <p:cNvSpPr txBox="1">
            <a:spLocks noGrp="1"/>
          </p:cNvSpPr>
          <p:nvPr>
            <p:ph type="subTitle" idx="4"/>
          </p:nvPr>
        </p:nvSpPr>
        <p:spPr>
          <a:xfrm>
            <a:off x="2719711" y="2416627"/>
            <a:ext cx="2478438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Documentaries, short videos, interviews</a:t>
            </a:r>
            <a:endParaRPr dirty="0"/>
          </a:p>
        </p:txBody>
      </p:sp>
      <p:sp>
        <p:nvSpPr>
          <p:cNvPr id="647" name="Google Shape;647;p60"/>
          <p:cNvSpPr txBox="1">
            <a:spLocks noGrp="1"/>
          </p:cNvSpPr>
          <p:nvPr>
            <p:ph type="subTitle" idx="5"/>
          </p:nvPr>
        </p:nvSpPr>
        <p:spPr>
          <a:xfrm>
            <a:off x="720000" y="3690764"/>
            <a:ext cx="2004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</a:t>
            </a:r>
            <a:r>
              <a:rPr lang="en" dirty="0"/>
              <a:t>ivestream </a:t>
            </a:r>
            <a:endParaRPr dirty="0"/>
          </a:p>
        </p:txBody>
      </p:sp>
      <p:sp>
        <p:nvSpPr>
          <p:cNvPr id="649" name="Google Shape;649;p60"/>
          <p:cNvSpPr txBox="1">
            <a:spLocks noGrp="1"/>
          </p:cNvSpPr>
          <p:nvPr>
            <p:ph type="subTitle" idx="6"/>
          </p:nvPr>
        </p:nvSpPr>
        <p:spPr>
          <a:xfrm>
            <a:off x="720000" y="4062240"/>
            <a:ext cx="2004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dreamstage.live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veeps.com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60"/>
          <p:cNvSpPr/>
          <p:nvPr/>
        </p:nvSpPr>
        <p:spPr>
          <a:xfrm>
            <a:off x="837482" y="1775616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0"/>
          <p:cNvSpPr/>
          <p:nvPr/>
        </p:nvSpPr>
        <p:spPr>
          <a:xfrm>
            <a:off x="2799522" y="1770782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0"/>
          <p:cNvSpPr/>
          <p:nvPr/>
        </p:nvSpPr>
        <p:spPr>
          <a:xfrm>
            <a:off x="837482" y="3424770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 descr="Dreamstage / Home">
            <a:extLst>
              <a:ext uri="{FF2B5EF4-FFF2-40B4-BE49-F238E27FC236}">
                <a16:creationId xmlns:a16="http://schemas.microsoft.com/office/drawing/2014/main" id="{5F64EFD4-F7AA-466F-998C-84C95E09F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6"/>
          <a:stretch/>
        </p:blipFill>
        <p:spPr bwMode="auto">
          <a:xfrm>
            <a:off x="5524949" y="3029227"/>
            <a:ext cx="3134957" cy="172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ive Nation's Veeps Launches on iOS, Android, and Roku TV">
            <a:extLst>
              <a:ext uri="{FF2B5EF4-FFF2-40B4-BE49-F238E27FC236}">
                <a16:creationId xmlns:a16="http://schemas.microsoft.com/office/drawing/2014/main" id="{D5A48650-7C1C-4F47-BAB3-A926FBED4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r="17410" b="606"/>
          <a:stretch/>
        </p:blipFill>
        <p:spPr bwMode="auto">
          <a:xfrm>
            <a:off x="5544988" y="385596"/>
            <a:ext cx="3114918" cy="252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1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 build="p"/>
      <p:bldP spid="649" grpId="0" build="p"/>
      <p:bldP spid="6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5321985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Maximize financial results</a:t>
            </a:r>
            <a:endParaRPr sz="3200" dirty="0"/>
          </a:p>
        </p:txBody>
      </p:sp>
      <p:sp>
        <p:nvSpPr>
          <p:cNvPr id="643" name="Google Shape;643;p60"/>
          <p:cNvSpPr txBox="1">
            <a:spLocks noGrp="1"/>
          </p:cNvSpPr>
          <p:nvPr>
            <p:ph type="subTitle" idx="1"/>
          </p:nvPr>
        </p:nvSpPr>
        <p:spPr>
          <a:xfrm>
            <a:off x="719999" y="2045152"/>
            <a:ext cx="2079523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Live album</a:t>
            </a:r>
            <a:endParaRPr dirty="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2"/>
          </p:nvPr>
        </p:nvSpPr>
        <p:spPr>
          <a:xfrm>
            <a:off x="720000" y="2416627"/>
            <a:ext cx="1699109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concert CDs, DVDs</a:t>
            </a:r>
            <a:endParaRPr dirty="0"/>
          </a:p>
        </p:txBody>
      </p:sp>
      <p:sp>
        <p:nvSpPr>
          <p:cNvPr id="645" name="Google Shape;645;p60"/>
          <p:cNvSpPr txBox="1">
            <a:spLocks noGrp="1"/>
          </p:cNvSpPr>
          <p:nvPr>
            <p:ph type="subTitle" idx="3"/>
          </p:nvPr>
        </p:nvSpPr>
        <p:spPr>
          <a:xfrm>
            <a:off x="2719710" y="2045152"/>
            <a:ext cx="2478439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Behind the scenes</a:t>
            </a:r>
            <a:endParaRPr dirty="0"/>
          </a:p>
        </p:txBody>
      </p:sp>
      <p:sp>
        <p:nvSpPr>
          <p:cNvPr id="646" name="Google Shape;646;p60"/>
          <p:cNvSpPr txBox="1">
            <a:spLocks noGrp="1"/>
          </p:cNvSpPr>
          <p:nvPr>
            <p:ph type="subTitle" idx="4"/>
          </p:nvPr>
        </p:nvSpPr>
        <p:spPr>
          <a:xfrm>
            <a:off x="2719711" y="2416627"/>
            <a:ext cx="2478438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Documentaries, short videos, interviews</a:t>
            </a:r>
            <a:endParaRPr dirty="0"/>
          </a:p>
        </p:txBody>
      </p:sp>
      <p:sp>
        <p:nvSpPr>
          <p:cNvPr id="647" name="Google Shape;647;p60"/>
          <p:cNvSpPr txBox="1">
            <a:spLocks noGrp="1"/>
          </p:cNvSpPr>
          <p:nvPr>
            <p:ph type="subTitle" idx="5"/>
          </p:nvPr>
        </p:nvSpPr>
        <p:spPr>
          <a:xfrm>
            <a:off x="720000" y="3690764"/>
            <a:ext cx="2004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</a:t>
            </a:r>
            <a:r>
              <a:rPr lang="en" dirty="0"/>
              <a:t>ivestream </a:t>
            </a:r>
            <a:endParaRPr dirty="0"/>
          </a:p>
        </p:txBody>
      </p:sp>
      <p:sp>
        <p:nvSpPr>
          <p:cNvPr id="648" name="Google Shape;648;p60"/>
          <p:cNvSpPr txBox="1">
            <a:spLocks noGrp="1"/>
          </p:cNvSpPr>
          <p:nvPr>
            <p:ph type="subTitle" idx="7"/>
          </p:nvPr>
        </p:nvSpPr>
        <p:spPr>
          <a:xfrm>
            <a:off x="2711503" y="3690764"/>
            <a:ext cx="2004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Rehearsals </a:t>
            </a:r>
            <a:endParaRPr dirty="0"/>
          </a:p>
        </p:txBody>
      </p:sp>
      <p:sp>
        <p:nvSpPr>
          <p:cNvPr id="649" name="Google Shape;649;p60"/>
          <p:cNvSpPr txBox="1">
            <a:spLocks noGrp="1"/>
          </p:cNvSpPr>
          <p:nvPr>
            <p:ph type="subTitle" idx="6"/>
          </p:nvPr>
        </p:nvSpPr>
        <p:spPr>
          <a:xfrm>
            <a:off x="720000" y="4062240"/>
            <a:ext cx="2004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dreamstage.live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veeps.com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60"/>
          <p:cNvSpPr txBox="1">
            <a:spLocks noGrp="1"/>
          </p:cNvSpPr>
          <p:nvPr>
            <p:ph type="subTitle" idx="8"/>
          </p:nvPr>
        </p:nvSpPr>
        <p:spPr>
          <a:xfrm>
            <a:off x="2713014" y="4062164"/>
            <a:ext cx="1400064" cy="43660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Sell tickets</a:t>
            </a:r>
            <a:endParaRPr dirty="0"/>
          </a:p>
        </p:txBody>
      </p:sp>
      <p:sp>
        <p:nvSpPr>
          <p:cNvPr id="651" name="Google Shape;651;p60"/>
          <p:cNvSpPr/>
          <p:nvPr/>
        </p:nvSpPr>
        <p:spPr>
          <a:xfrm>
            <a:off x="837482" y="1775616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0"/>
          <p:cNvSpPr/>
          <p:nvPr/>
        </p:nvSpPr>
        <p:spPr>
          <a:xfrm>
            <a:off x="2799522" y="1770782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0"/>
          <p:cNvSpPr/>
          <p:nvPr/>
        </p:nvSpPr>
        <p:spPr>
          <a:xfrm>
            <a:off x="837482" y="3424770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60"/>
          <p:cNvSpPr/>
          <p:nvPr/>
        </p:nvSpPr>
        <p:spPr>
          <a:xfrm>
            <a:off x="2799522" y="3424770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 descr="TEAM CÉLINE DION">
            <a:extLst>
              <a:ext uri="{FF2B5EF4-FFF2-40B4-BE49-F238E27FC236}">
                <a16:creationId xmlns:a16="http://schemas.microsoft.com/office/drawing/2014/main" id="{7303BF01-8382-4FEF-91D3-3836C02F7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r="6385" b="306"/>
          <a:stretch/>
        </p:blipFill>
        <p:spPr bwMode="auto">
          <a:xfrm>
            <a:off x="5198149" y="447837"/>
            <a:ext cx="3747500" cy="42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4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build="p"/>
      <p:bldP spid="650" grpId="0" build="p"/>
      <p:bldP spid="6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shopify.com/s/files/1/0612/9097/1389/products/LetsTalkAboutLove_Vinyl_1600x.png?v=1667497997">
            <a:extLst>
              <a:ext uri="{FF2B5EF4-FFF2-40B4-BE49-F238E27FC236}">
                <a16:creationId xmlns:a16="http://schemas.microsoft.com/office/drawing/2014/main" id="{7E4411D2-8B37-4900-ABDC-5470FB0A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266" y="1631707"/>
            <a:ext cx="2800697" cy="28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MERCHANDISE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5F110-F28B-4253-9FF4-6FCDA93AD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15" y="3888333"/>
            <a:ext cx="7155000" cy="465325"/>
          </a:xfrm>
        </p:spPr>
        <p:txBody>
          <a:bodyPr/>
          <a:lstStyle/>
          <a:p>
            <a:pPr marL="152400" indent="0" algn="ctr">
              <a:buNone/>
            </a:pPr>
            <a:r>
              <a:rPr lang="en-US" dirty="0"/>
              <a:t>https://boutique.celinedion.com/</a:t>
            </a:r>
          </a:p>
        </p:txBody>
      </p:sp>
      <p:pic>
        <p:nvPicPr>
          <p:cNvPr id="6148" name="Picture 4" descr="https://cdn.shopify.com/s/files/1/0612/9097/1389/products/CD_LTAL_tee_1600x.png?v=1667605683">
            <a:extLst>
              <a:ext uri="{FF2B5EF4-FFF2-40B4-BE49-F238E27FC236}">
                <a16:creationId xmlns:a16="http://schemas.microsoft.com/office/drawing/2014/main" id="{15842BED-55FB-4C45-9663-6909076B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97" y="1222140"/>
            <a:ext cx="3297657" cy="32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eart Keyring">
            <a:extLst>
              <a:ext uri="{FF2B5EF4-FFF2-40B4-BE49-F238E27FC236}">
                <a16:creationId xmlns:a16="http://schemas.microsoft.com/office/drawing/2014/main" id="{18883F28-5487-4C3C-93FB-DC1FD0BC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092" y="3032056"/>
            <a:ext cx="782568" cy="78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cdn.shopify.com/s/files/1/0612/9097/1389/products/CelineDionBeachBagwebimage_1600x.png?v=1659998357">
            <a:extLst>
              <a:ext uri="{FF2B5EF4-FFF2-40B4-BE49-F238E27FC236}">
                <a16:creationId xmlns:a16="http://schemas.microsoft.com/office/drawing/2014/main" id="{D12AC709-9F30-4797-87F7-ADB3DF65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03" y="789842"/>
            <a:ext cx="2951073" cy="29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cdn.shopify.com/s/files/1/0612/9097/1389/products/CelineDionTumblerProuctpic_1600x.png?v=1659998251">
            <a:extLst>
              <a:ext uri="{FF2B5EF4-FFF2-40B4-BE49-F238E27FC236}">
                <a16:creationId xmlns:a16="http://schemas.microsoft.com/office/drawing/2014/main" id="{1A52789D-E053-4055-A39E-2C18C023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08" y="2265369"/>
            <a:ext cx="1938312" cy="19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66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SPONSORSHIPS</a:t>
            </a:r>
            <a:endParaRPr dirty="0"/>
          </a:p>
        </p:txBody>
      </p:sp>
      <p:sp>
        <p:nvSpPr>
          <p:cNvPr id="331" name="Google Shape;331;p39"/>
          <p:cNvSpPr/>
          <p:nvPr/>
        </p:nvSpPr>
        <p:spPr>
          <a:xfrm>
            <a:off x="4609800" y="1643650"/>
            <a:ext cx="947100" cy="94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4609800" y="3136300"/>
            <a:ext cx="947100" cy="94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837482" y="1643650"/>
            <a:ext cx="947100" cy="94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67574" y="17648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9"/>
          <p:cNvSpPr txBox="1">
            <a:spLocks noGrp="1"/>
          </p:cNvSpPr>
          <p:nvPr>
            <p:ph type="subTitle" idx="1"/>
          </p:nvPr>
        </p:nvSpPr>
        <p:spPr>
          <a:xfrm>
            <a:off x="1870750" y="1731655"/>
            <a:ext cx="2357006" cy="771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Venue Accommodation</a:t>
            </a:r>
            <a:endParaRPr dirty="0"/>
          </a:p>
        </p:txBody>
      </p:sp>
      <p:sp>
        <p:nvSpPr>
          <p:cNvPr id="337" name="Google Shape;337;p39"/>
          <p:cNvSpPr txBox="1">
            <a:spLocks noGrp="1"/>
          </p:cNvSpPr>
          <p:nvPr>
            <p:ph type="title" idx="3"/>
          </p:nvPr>
        </p:nvSpPr>
        <p:spPr>
          <a:xfrm>
            <a:off x="867574" y="32575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8"/>
          </p:nvPr>
        </p:nvSpPr>
        <p:spPr>
          <a:xfrm>
            <a:off x="5633100" y="1751514"/>
            <a:ext cx="1640150" cy="718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Fashion Beauty</a:t>
            </a:r>
            <a:endParaRPr dirty="0"/>
          </a:p>
        </p:txBody>
      </p:sp>
      <p:sp>
        <p:nvSpPr>
          <p:cNvPr id="341" name="Google Shape;341;p39"/>
          <p:cNvSpPr/>
          <p:nvPr/>
        </p:nvSpPr>
        <p:spPr>
          <a:xfrm>
            <a:off x="837482" y="3136306"/>
            <a:ext cx="947100" cy="94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868082" y="32575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7"/>
          </p:nvPr>
        </p:nvSpPr>
        <p:spPr>
          <a:xfrm>
            <a:off x="4640400" y="17648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13"/>
          </p:nvPr>
        </p:nvSpPr>
        <p:spPr>
          <a:xfrm>
            <a:off x="4640400" y="325750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45" name="Google Shape;345;p39"/>
          <p:cNvSpPr txBox="1">
            <a:spLocks noGrp="1"/>
          </p:cNvSpPr>
          <p:nvPr>
            <p:ph type="subTitle" idx="14"/>
          </p:nvPr>
        </p:nvSpPr>
        <p:spPr>
          <a:xfrm>
            <a:off x="5633100" y="3421620"/>
            <a:ext cx="21168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Others </a:t>
            </a:r>
            <a:endParaRPr dirty="0"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4"/>
          </p:nvPr>
        </p:nvSpPr>
        <p:spPr>
          <a:xfrm>
            <a:off x="1860782" y="3421620"/>
            <a:ext cx="21168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Car brands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9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  <p:bldP spid="332" grpId="0" animBg="1"/>
      <p:bldP spid="333" grpId="0" animBg="1"/>
      <p:bldP spid="334" grpId="0"/>
      <p:bldP spid="335" grpId="0" build="p"/>
      <p:bldP spid="337" grpId="0"/>
      <p:bldP spid="339" grpId="0" build="p"/>
      <p:bldP spid="341" grpId="0" animBg="1"/>
      <p:bldP spid="342" grpId="0"/>
      <p:bldP spid="343" grpId="0"/>
      <p:bldP spid="344" grpId="0"/>
      <p:bldP spid="345" grpId="0" build="p"/>
      <p:bldP spid="34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title"/>
          </p:nvPr>
        </p:nvSpPr>
        <p:spPr>
          <a:xfrm flipH="1">
            <a:off x="160602" y="965250"/>
            <a:ext cx="3199451" cy="16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Venue </a:t>
            </a:r>
            <a:br>
              <a:rPr lang="en-US" sz="2800" dirty="0"/>
            </a:br>
            <a:r>
              <a:rPr lang="en-US" sz="2800" dirty="0"/>
              <a:t>&amp; Accommodation</a:t>
            </a:r>
            <a:endParaRPr sz="2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 idx="2"/>
          </p:nvPr>
        </p:nvSpPr>
        <p:spPr>
          <a:xfrm flipH="1">
            <a:off x="7905401" y="519625"/>
            <a:ext cx="668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pic>
        <p:nvPicPr>
          <p:cNvPr id="9218" name="Picture 2" descr="MVM Group signs corporate financing agreement with ICBC Austria - The  Budapest Times">
            <a:extLst>
              <a:ext uri="{FF2B5EF4-FFF2-40B4-BE49-F238E27FC236}">
                <a16:creationId xmlns:a16="http://schemas.microsoft.com/office/drawing/2014/main" id="{1EA00F72-822F-41C3-9848-689E3674E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32" y="2753958"/>
            <a:ext cx="1938991" cy="192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udapest, Hungary City Center Hotel | Budapest Marriott Hotel">
            <a:extLst>
              <a:ext uri="{FF2B5EF4-FFF2-40B4-BE49-F238E27FC236}">
                <a16:creationId xmlns:a16="http://schemas.microsoft.com/office/drawing/2014/main" id="{23FA4CF8-8FDA-4BD2-99B9-4836954E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19" y="1929463"/>
            <a:ext cx="4134337" cy="27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Marriott Hotels &amp; Resorts - Wikipedia">
            <a:extLst>
              <a:ext uri="{FF2B5EF4-FFF2-40B4-BE49-F238E27FC236}">
                <a16:creationId xmlns:a16="http://schemas.microsoft.com/office/drawing/2014/main" id="{5AB73722-3739-49A9-9ADC-DC3EFB6B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34" y="519625"/>
            <a:ext cx="1412955" cy="110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4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4572000" y="1170383"/>
            <a:ext cx="3582900" cy="3025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Fashion </a:t>
            </a:r>
            <a:br>
              <a:rPr lang="en-US" sz="5000" dirty="0"/>
            </a:br>
            <a:r>
              <a:rPr lang="en-US" sz="5000" dirty="0"/>
              <a:t>&amp;</a:t>
            </a:r>
            <a:br>
              <a:rPr lang="en-US" sz="5000" dirty="0"/>
            </a:br>
            <a:r>
              <a:rPr lang="en-US" sz="5000" dirty="0"/>
              <a:t>Beauty </a:t>
            </a:r>
            <a:endParaRPr sz="5000" dirty="0"/>
          </a:p>
        </p:txBody>
      </p:sp>
      <p:sp>
        <p:nvSpPr>
          <p:cNvPr id="353" name="Google Shape;353;p40"/>
          <p:cNvSpPr txBox="1">
            <a:spLocks noGrp="1"/>
          </p:cNvSpPr>
          <p:nvPr>
            <p:ph type="title" idx="2"/>
          </p:nvPr>
        </p:nvSpPr>
        <p:spPr>
          <a:xfrm>
            <a:off x="602650" y="519614"/>
            <a:ext cx="64523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pic>
        <p:nvPicPr>
          <p:cNvPr id="10242" name="Picture 2" descr="Photoshoot ELLE - Celine Dion | Celine dion, Celine, Celine dion tour">
            <a:extLst>
              <a:ext uri="{FF2B5EF4-FFF2-40B4-BE49-F238E27FC236}">
                <a16:creationId xmlns:a16="http://schemas.microsoft.com/office/drawing/2014/main" id="{8EF68BFE-F5F9-4EB4-BA6B-80203D7D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43" y="437980"/>
            <a:ext cx="3162457" cy="42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56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4572000" y="1020122"/>
            <a:ext cx="4432151" cy="895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Fashion &amp; Beauty </a:t>
            </a:r>
            <a:endParaRPr sz="3200" dirty="0"/>
          </a:p>
        </p:txBody>
      </p:sp>
      <p:sp>
        <p:nvSpPr>
          <p:cNvPr id="353" name="Google Shape;353;p40"/>
          <p:cNvSpPr txBox="1">
            <a:spLocks noGrp="1"/>
          </p:cNvSpPr>
          <p:nvPr>
            <p:ph type="title" idx="2"/>
          </p:nvPr>
        </p:nvSpPr>
        <p:spPr>
          <a:xfrm>
            <a:off x="602650" y="519614"/>
            <a:ext cx="64523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pic>
        <p:nvPicPr>
          <p:cNvPr id="10248" name="Picture 8" descr="We've Got the Scoop: Céline Dion is - L'Oréal Paris' Newest Global  Spokeswoman - L'Oréal Paris">
            <a:extLst>
              <a:ext uri="{FF2B5EF4-FFF2-40B4-BE49-F238E27FC236}">
                <a16:creationId xmlns:a16="http://schemas.microsoft.com/office/drawing/2014/main" id="{6DB0AD07-69EC-4CDD-87B9-62D8A2E7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88"/>
          <a:stretch/>
        </p:blipFill>
        <p:spPr bwMode="auto">
          <a:xfrm>
            <a:off x="1702343" y="2571750"/>
            <a:ext cx="2967981" cy="227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éline Dion reporte ses concerts parisiens à septembre 2022 - Defense-92.fr">
            <a:extLst>
              <a:ext uri="{FF2B5EF4-FFF2-40B4-BE49-F238E27FC236}">
                <a16:creationId xmlns:a16="http://schemas.microsoft.com/office/drawing/2014/main" id="{C6FB3BBE-DAA9-45D4-B2DD-2CCDCF912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467" r="12118" b="938"/>
          <a:stretch/>
        </p:blipFill>
        <p:spPr bwMode="auto">
          <a:xfrm>
            <a:off x="4931142" y="1915206"/>
            <a:ext cx="3771795" cy="293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eline Dion Concert Tour Tickets On Sale Now! - uInterview">
            <a:extLst>
              <a:ext uri="{FF2B5EF4-FFF2-40B4-BE49-F238E27FC236}">
                <a16:creationId xmlns:a16="http://schemas.microsoft.com/office/drawing/2014/main" id="{9FE55C5A-58E8-485A-AADB-BBC92A66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43" y="263200"/>
            <a:ext cx="2967981" cy="215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9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title"/>
          </p:nvPr>
        </p:nvSpPr>
        <p:spPr>
          <a:xfrm flipH="1">
            <a:off x="696632" y="980502"/>
            <a:ext cx="2098505" cy="663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Car brands</a:t>
            </a:r>
            <a:endParaRPr sz="28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 idx="2"/>
          </p:nvPr>
        </p:nvSpPr>
        <p:spPr>
          <a:xfrm flipH="1">
            <a:off x="7905401" y="519625"/>
            <a:ext cx="668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en" dirty="0"/>
              <a:t>3</a:t>
            </a:r>
            <a:endParaRPr sz="3000" dirty="0"/>
          </a:p>
        </p:txBody>
      </p:sp>
      <p:pic>
        <p:nvPicPr>
          <p:cNvPr id="12290" name="Picture 2" descr="Volkswagen - Wikipedia">
            <a:extLst>
              <a:ext uri="{FF2B5EF4-FFF2-40B4-BE49-F238E27FC236}">
                <a16:creationId xmlns:a16="http://schemas.microsoft.com/office/drawing/2014/main" id="{3341CFE8-747F-4478-B6C3-E1A01E20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32" y="2097742"/>
            <a:ext cx="2326222" cy="232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AUDI drives the unique concert of Celine Dion in Cyprus | Cyprus Mail">
            <a:extLst>
              <a:ext uri="{FF2B5EF4-FFF2-40B4-BE49-F238E27FC236}">
                <a16:creationId xmlns:a16="http://schemas.microsoft.com/office/drawing/2014/main" id="{FF9AE6B1-7965-4120-8629-7BA208795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0" t="1728" r="17516" b="11654"/>
          <a:stretch/>
        </p:blipFill>
        <p:spPr bwMode="auto">
          <a:xfrm>
            <a:off x="3511608" y="891025"/>
            <a:ext cx="4249270" cy="38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title"/>
          </p:nvPr>
        </p:nvSpPr>
        <p:spPr>
          <a:xfrm flipH="1">
            <a:off x="-7549" y="1119157"/>
            <a:ext cx="4579549" cy="16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Other minor sponsorships</a:t>
            </a:r>
            <a:endParaRPr sz="4000" dirty="0"/>
          </a:p>
        </p:txBody>
      </p:sp>
      <p:sp>
        <p:nvSpPr>
          <p:cNvPr id="558" name="Google Shape;558;p55"/>
          <p:cNvSpPr txBox="1">
            <a:spLocks noGrp="1"/>
          </p:cNvSpPr>
          <p:nvPr>
            <p:ph type="title" idx="2"/>
          </p:nvPr>
        </p:nvSpPr>
        <p:spPr>
          <a:xfrm flipH="1">
            <a:off x="7905401" y="519625"/>
            <a:ext cx="668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</a:t>
            </a:r>
            <a:r>
              <a:rPr lang="en"/>
              <a:t>4</a:t>
            </a:r>
            <a:endParaRPr sz="3000"/>
          </a:p>
        </p:txBody>
      </p:sp>
      <p:pic>
        <p:nvPicPr>
          <p:cNvPr id="13314" name="Picture 2" descr="File:Netflix 2015 logo.svg - Wikimedia Commons">
            <a:extLst>
              <a:ext uri="{FF2B5EF4-FFF2-40B4-BE49-F238E27FC236}">
                <a16:creationId xmlns:a16="http://schemas.microsoft.com/office/drawing/2014/main" id="{65A75677-F2C9-4FD9-9A1F-15C32EE3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99" y="3490390"/>
            <a:ext cx="2316669" cy="6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ilever Logo, symbol, meaning, history, PNG, brand">
            <a:extLst>
              <a:ext uri="{FF2B5EF4-FFF2-40B4-BE49-F238E27FC236}">
                <a16:creationId xmlns:a16="http://schemas.microsoft.com/office/drawing/2014/main" id="{69118DE6-BA63-4A05-9D09-B514546A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5" y="1119157"/>
            <a:ext cx="2764715" cy="15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54;p40">
            <a:extLst>
              <a:ext uri="{FF2B5EF4-FFF2-40B4-BE49-F238E27FC236}">
                <a16:creationId xmlns:a16="http://schemas.microsoft.com/office/drawing/2014/main" id="{269A8599-B13B-4347-BB24-FD2950B6A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6429" y="2940810"/>
            <a:ext cx="3114658" cy="125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Local brands including food and beverages, daily clothing, jewelries, etc</a:t>
            </a:r>
            <a:r>
              <a:rPr lang="en-US" sz="1600" dirty="0"/>
              <a:t>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276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>
            <a:spLocks noGrp="1"/>
          </p:cNvSpPr>
          <p:nvPr>
            <p:ph type="title"/>
          </p:nvPr>
        </p:nvSpPr>
        <p:spPr>
          <a:xfrm>
            <a:off x="0" y="1434706"/>
            <a:ext cx="5561367" cy="109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TARGETED AUDIENCE</a:t>
            </a:r>
            <a:endParaRPr sz="3600"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5"/>
          </p:nvPr>
        </p:nvSpPr>
        <p:spPr>
          <a:xfrm>
            <a:off x="5574261" y="843436"/>
            <a:ext cx="27117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GENDER</a:t>
            </a:r>
            <a:endParaRPr sz="2800"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6"/>
          </p:nvPr>
        </p:nvSpPr>
        <p:spPr>
          <a:xfrm>
            <a:off x="6153699" y="1642732"/>
            <a:ext cx="27117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Women: 64.9%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Men: 35.1%</a:t>
            </a:r>
            <a:endParaRPr dirty="0"/>
          </a:p>
        </p:txBody>
      </p:sp>
      <p:pic>
        <p:nvPicPr>
          <p:cNvPr id="20484" name="Picture 4" descr="Tickets for Celine Dion's concert Oslo 27.09.2023 ⋆ Celine Dion ⋆ TIKAIR ⋆  TIKAIR">
            <a:extLst>
              <a:ext uri="{FF2B5EF4-FFF2-40B4-BE49-F238E27FC236}">
                <a16:creationId xmlns:a16="http://schemas.microsoft.com/office/drawing/2014/main" id="{5E7D998D-67EC-498D-AC94-CB623DAF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9799"/>
            <a:ext cx="5071872" cy="187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76;p42">
            <a:extLst>
              <a:ext uri="{FF2B5EF4-FFF2-40B4-BE49-F238E27FC236}">
                <a16:creationId xmlns:a16="http://schemas.microsoft.com/office/drawing/2014/main" id="{F02DCAC5-7B53-4FBA-9E60-A5CE9EC9F487}"/>
              </a:ext>
            </a:extLst>
          </p:cNvPr>
          <p:cNvSpPr txBox="1">
            <a:spLocks/>
          </p:cNvSpPr>
          <p:nvPr/>
        </p:nvSpPr>
        <p:spPr>
          <a:xfrm>
            <a:off x="5574261" y="2916466"/>
            <a:ext cx="2711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20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-457200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AGE</a:t>
            </a:r>
          </a:p>
        </p:txBody>
      </p:sp>
      <p:sp>
        <p:nvSpPr>
          <p:cNvPr id="24" name="Google Shape;377;p42">
            <a:extLst>
              <a:ext uri="{FF2B5EF4-FFF2-40B4-BE49-F238E27FC236}">
                <a16:creationId xmlns:a16="http://schemas.microsoft.com/office/drawing/2014/main" id="{A1BF280E-838A-44D7-ADF3-7AEA362E9EB3}"/>
              </a:ext>
            </a:extLst>
          </p:cNvPr>
          <p:cNvSpPr txBox="1">
            <a:spLocks/>
          </p:cNvSpPr>
          <p:nvPr/>
        </p:nvSpPr>
        <p:spPr>
          <a:xfrm>
            <a:off x="6153699" y="3595364"/>
            <a:ext cx="3209757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dirty="0"/>
              <a:t>Range 25-34 (29.3%)</a:t>
            </a:r>
          </a:p>
        </p:txBody>
      </p:sp>
    </p:spTree>
    <p:extLst>
      <p:ext uri="{BB962C8B-B14F-4D97-AF65-F5344CB8AC3E}">
        <p14:creationId xmlns:p14="http://schemas.microsoft.com/office/powerpoint/2010/main" val="11065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build="p"/>
      <p:bldP spid="377" grpId="0" build="p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ctrTitle"/>
          </p:nvPr>
        </p:nvSpPr>
        <p:spPr>
          <a:xfrm>
            <a:off x="720000" y="984272"/>
            <a:ext cx="3522816" cy="21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latin typeface="Roboto Slab Medium"/>
                <a:ea typeface="Roboto Slab Medium"/>
                <a:cs typeface="Roboto Slab Medium"/>
                <a:sym typeface="Roboto Slab Medium"/>
              </a:rPr>
              <a:t>Catering, cleaning &amp; </a:t>
            </a:r>
            <a:br>
              <a:rPr lang="en-US" sz="4400" b="0" dirty="0">
                <a:latin typeface="Roboto Slab Medium"/>
                <a:ea typeface="Roboto Slab Medium"/>
                <a:cs typeface="Roboto Slab Medium"/>
                <a:sym typeface="Roboto Slab Medium"/>
              </a:rPr>
            </a:br>
            <a:r>
              <a:rPr lang="en-US" sz="4400" b="0" dirty="0">
                <a:latin typeface="Roboto Slab Medium"/>
                <a:ea typeface="Roboto Slab Medium"/>
                <a:cs typeface="Roboto Slab Medium"/>
                <a:sym typeface="Roboto Slab Medium"/>
              </a:rPr>
              <a:t>security</a:t>
            </a:r>
            <a:endParaRPr sz="4400" b="0" dirty="0">
              <a:latin typeface="Roboto Slab Medium"/>
              <a:ea typeface="Roboto Slab Medium"/>
              <a:cs typeface="Roboto Slab Medium"/>
              <a:sym typeface="Roboto Slab Medium"/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720000" y="3436228"/>
            <a:ext cx="27198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Whole package service</a:t>
            </a:r>
            <a:endParaRPr dirty="0"/>
          </a:p>
        </p:txBody>
      </p:sp>
      <p:pic>
        <p:nvPicPr>
          <p:cNvPr id="14338" name="Picture 2" descr="Dussmann Hungary">
            <a:extLst>
              <a:ext uri="{FF2B5EF4-FFF2-40B4-BE49-F238E27FC236}">
                <a16:creationId xmlns:a16="http://schemas.microsoft.com/office/drawing/2014/main" id="{B36CC1AF-6F81-4933-98F2-7CA85EA6C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71" y="456750"/>
            <a:ext cx="3851999" cy="42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8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51"/>
          <p:cNvGrpSpPr/>
          <p:nvPr/>
        </p:nvGrpSpPr>
        <p:grpSpPr>
          <a:xfrm flipH="1">
            <a:off x="2895730" y="1491636"/>
            <a:ext cx="4047896" cy="1173747"/>
            <a:chOff x="1598046" y="1610334"/>
            <a:chExt cx="5947889" cy="1922833"/>
          </a:xfrm>
        </p:grpSpPr>
        <p:sp>
          <p:nvSpPr>
            <p:cNvPr id="497" name="Google Shape;497;p51"/>
            <p:cNvSpPr/>
            <p:nvPr/>
          </p:nvSpPr>
          <p:spPr>
            <a:xfrm>
              <a:off x="1627398" y="1610334"/>
              <a:ext cx="5773837" cy="1922833"/>
            </a:xfrm>
            <a:custGeom>
              <a:avLst/>
              <a:gdLst/>
              <a:ahLst/>
              <a:cxnLst/>
              <a:rect l="l" t="t" r="r" b="b"/>
              <a:pathLst>
                <a:path w="178218" h="59354" fill="none" extrusionOk="0">
                  <a:moveTo>
                    <a:pt x="178218" y="35925"/>
                  </a:moveTo>
                  <a:cubicBezTo>
                    <a:pt x="177687" y="35925"/>
                    <a:pt x="177687" y="27334"/>
                    <a:pt x="177156" y="27334"/>
                  </a:cubicBezTo>
                  <a:cubicBezTo>
                    <a:pt x="176625" y="27334"/>
                    <a:pt x="176625" y="35925"/>
                    <a:pt x="176062" y="35925"/>
                  </a:cubicBezTo>
                  <a:cubicBezTo>
                    <a:pt x="175531" y="35925"/>
                    <a:pt x="175531" y="19524"/>
                    <a:pt x="175000" y="19524"/>
                  </a:cubicBezTo>
                  <a:cubicBezTo>
                    <a:pt x="174469" y="19524"/>
                    <a:pt x="174469" y="43734"/>
                    <a:pt x="173938" y="43734"/>
                  </a:cubicBezTo>
                  <a:cubicBezTo>
                    <a:pt x="173407" y="43734"/>
                    <a:pt x="173407" y="27334"/>
                    <a:pt x="172876" y="27334"/>
                  </a:cubicBezTo>
                  <a:cubicBezTo>
                    <a:pt x="172314" y="27334"/>
                    <a:pt x="172314" y="39830"/>
                    <a:pt x="171783" y="39830"/>
                  </a:cubicBezTo>
                  <a:cubicBezTo>
                    <a:pt x="171252" y="39830"/>
                    <a:pt x="171252" y="19524"/>
                    <a:pt x="170720" y="19524"/>
                  </a:cubicBezTo>
                  <a:cubicBezTo>
                    <a:pt x="170189" y="19524"/>
                    <a:pt x="170189" y="47639"/>
                    <a:pt x="169658" y="47639"/>
                  </a:cubicBezTo>
                  <a:cubicBezTo>
                    <a:pt x="169096" y="47639"/>
                    <a:pt x="169096" y="27334"/>
                    <a:pt x="168565" y="27334"/>
                  </a:cubicBezTo>
                  <a:cubicBezTo>
                    <a:pt x="168034" y="27334"/>
                    <a:pt x="168034" y="39830"/>
                    <a:pt x="167503" y="39830"/>
                  </a:cubicBezTo>
                  <a:cubicBezTo>
                    <a:pt x="166972" y="39830"/>
                    <a:pt x="166972" y="15620"/>
                    <a:pt x="166441" y="15620"/>
                  </a:cubicBezTo>
                  <a:cubicBezTo>
                    <a:pt x="165878" y="15620"/>
                    <a:pt x="165878" y="32020"/>
                    <a:pt x="165347" y="32020"/>
                  </a:cubicBezTo>
                  <a:cubicBezTo>
                    <a:pt x="164816" y="32020"/>
                    <a:pt x="164816" y="19524"/>
                    <a:pt x="164285" y="19524"/>
                  </a:cubicBezTo>
                  <a:cubicBezTo>
                    <a:pt x="163754" y="19524"/>
                    <a:pt x="163754" y="43734"/>
                    <a:pt x="163223" y="43734"/>
                  </a:cubicBezTo>
                  <a:cubicBezTo>
                    <a:pt x="162692" y="43734"/>
                    <a:pt x="162661" y="27334"/>
                    <a:pt x="162130" y="27334"/>
                  </a:cubicBezTo>
                  <a:cubicBezTo>
                    <a:pt x="161599" y="27334"/>
                    <a:pt x="161599" y="39830"/>
                    <a:pt x="161068" y="39830"/>
                  </a:cubicBezTo>
                  <a:cubicBezTo>
                    <a:pt x="160537" y="39830"/>
                    <a:pt x="160537" y="27334"/>
                    <a:pt x="160006" y="27334"/>
                  </a:cubicBezTo>
                  <a:cubicBezTo>
                    <a:pt x="159475" y="27334"/>
                    <a:pt x="159475" y="32020"/>
                    <a:pt x="158912" y="32020"/>
                  </a:cubicBezTo>
                  <a:cubicBezTo>
                    <a:pt x="158381" y="32020"/>
                    <a:pt x="158381" y="15620"/>
                    <a:pt x="157850" y="15620"/>
                  </a:cubicBezTo>
                  <a:cubicBezTo>
                    <a:pt x="157319" y="15620"/>
                    <a:pt x="157319" y="39830"/>
                    <a:pt x="156788" y="39830"/>
                  </a:cubicBezTo>
                  <a:cubicBezTo>
                    <a:pt x="156257" y="39830"/>
                    <a:pt x="156257" y="27334"/>
                    <a:pt x="155695" y="27334"/>
                  </a:cubicBezTo>
                  <a:cubicBezTo>
                    <a:pt x="155164" y="27334"/>
                    <a:pt x="155164" y="47639"/>
                    <a:pt x="154633" y="47639"/>
                  </a:cubicBezTo>
                  <a:cubicBezTo>
                    <a:pt x="154101" y="47639"/>
                    <a:pt x="154101" y="15620"/>
                    <a:pt x="153570" y="15620"/>
                  </a:cubicBezTo>
                  <a:cubicBezTo>
                    <a:pt x="153039" y="15620"/>
                    <a:pt x="153039" y="32020"/>
                    <a:pt x="152477" y="32020"/>
                  </a:cubicBezTo>
                  <a:cubicBezTo>
                    <a:pt x="151946" y="32020"/>
                    <a:pt x="151946" y="11715"/>
                    <a:pt x="151415" y="11715"/>
                  </a:cubicBezTo>
                  <a:cubicBezTo>
                    <a:pt x="150884" y="11715"/>
                    <a:pt x="150884" y="47639"/>
                    <a:pt x="150353" y="47639"/>
                  </a:cubicBezTo>
                  <a:cubicBezTo>
                    <a:pt x="149822" y="47639"/>
                    <a:pt x="149822" y="27334"/>
                    <a:pt x="149291" y="27334"/>
                  </a:cubicBezTo>
                  <a:cubicBezTo>
                    <a:pt x="148728" y="27334"/>
                    <a:pt x="148728" y="47639"/>
                    <a:pt x="148197" y="47639"/>
                  </a:cubicBezTo>
                  <a:cubicBezTo>
                    <a:pt x="147666" y="47639"/>
                    <a:pt x="147666" y="23429"/>
                    <a:pt x="147135" y="23429"/>
                  </a:cubicBezTo>
                  <a:cubicBezTo>
                    <a:pt x="146604" y="23429"/>
                    <a:pt x="146604" y="47639"/>
                    <a:pt x="146073" y="47639"/>
                  </a:cubicBezTo>
                  <a:cubicBezTo>
                    <a:pt x="145511" y="47639"/>
                    <a:pt x="145511" y="27334"/>
                    <a:pt x="144980" y="27334"/>
                  </a:cubicBezTo>
                  <a:cubicBezTo>
                    <a:pt x="144449" y="27334"/>
                    <a:pt x="144449" y="59354"/>
                    <a:pt x="143918" y="59354"/>
                  </a:cubicBezTo>
                  <a:cubicBezTo>
                    <a:pt x="143387" y="59354"/>
                    <a:pt x="143387" y="0"/>
                    <a:pt x="142856" y="0"/>
                  </a:cubicBezTo>
                  <a:cubicBezTo>
                    <a:pt x="142324" y="0"/>
                    <a:pt x="142293" y="35925"/>
                    <a:pt x="141762" y="35925"/>
                  </a:cubicBezTo>
                  <a:cubicBezTo>
                    <a:pt x="141231" y="35925"/>
                    <a:pt x="141231" y="27334"/>
                    <a:pt x="140700" y="27334"/>
                  </a:cubicBezTo>
                  <a:cubicBezTo>
                    <a:pt x="140169" y="27334"/>
                    <a:pt x="140169" y="39830"/>
                    <a:pt x="139638" y="39830"/>
                  </a:cubicBezTo>
                  <a:cubicBezTo>
                    <a:pt x="139107" y="39830"/>
                    <a:pt x="139107" y="11715"/>
                    <a:pt x="138545" y="11715"/>
                  </a:cubicBezTo>
                  <a:cubicBezTo>
                    <a:pt x="138014" y="11715"/>
                    <a:pt x="138014" y="51544"/>
                    <a:pt x="137482" y="51544"/>
                  </a:cubicBezTo>
                  <a:cubicBezTo>
                    <a:pt x="136951" y="51544"/>
                    <a:pt x="136951" y="19524"/>
                    <a:pt x="136420" y="19524"/>
                  </a:cubicBezTo>
                  <a:cubicBezTo>
                    <a:pt x="135858" y="19524"/>
                    <a:pt x="135889" y="55449"/>
                    <a:pt x="135327" y="55449"/>
                  </a:cubicBezTo>
                  <a:cubicBezTo>
                    <a:pt x="134796" y="55449"/>
                    <a:pt x="134796" y="27334"/>
                    <a:pt x="134265" y="27334"/>
                  </a:cubicBezTo>
                  <a:cubicBezTo>
                    <a:pt x="134265" y="27334"/>
                    <a:pt x="133796" y="26678"/>
                    <a:pt x="133796" y="29115"/>
                  </a:cubicBezTo>
                  <a:cubicBezTo>
                    <a:pt x="133796" y="31458"/>
                    <a:pt x="133734" y="35769"/>
                    <a:pt x="133359" y="35925"/>
                  </a:cubicBezTo>
                  <a:cubicBezTo>
                    <a:pt x="132828" y="36143"/>
                    <a:pt x="132828" y="27334"/>
                    <a:pt x="132297" y="27334"/>
                  </a:cubicBezTo>
                  <a:cubicBezTo>
                    <a:pt x="131766" y="27334"/>
                    <a:pt x="131766" y="35925"/>
                    <a:pt x="131235" y="35925"/>
                  </a:cubicBezTo>
                  <a:cubicBezTo>
                    <a:pt x="130704" y="35925"/>
                    <a:pt x="130672" y="19524"/>
                    <a:pt x="130141" y="19524"/>
                  </a:cubicBezTo>
                  <a:cubicBezTo>
                    <a:pt x="129610" y="19524"/>
                    <a:pt x="129610" y="39830"/>
                    <a:pt x="129079" y="39830"/>
                  </a:cubicBezTo>
                  <a:cubicBezTo>
                    <a:pt x="128548" y="39830"/>
                    <a:pt x="128548" y="27334"/>
                    <a:pt x="128017" y="27334"/>
                  </a:cubicBezTo>
                  <a:cubicBezTo>
                    <a:pt x="127486" y="27334"/>
                    <a:pt x="127486" y="39830"/>
                    <a:pt x="126924" y="39830"/>
                  </a:cubicBezTo>
                  <a:cubicBezTo>
                    <a:pt x="126393" y="39830"/>
                    <a:pt x="126393" y="23429"/>
                    <a:pt x="125862" y="23429"/>
                  </a:cubicBezTo>
                  <a:cubicBezTo>
                    <a:pt x="125331" y="23429"/>
                    <a:pt x="125331" y="43734"/>
                    <a:pt x="124800" y="43734"/>
                  </a:cubicBezTo>
                  <a:cubicBezTo>
                    <a:pt x="124268" y="43734"/>
                    <a:pt x="124268" y="27334"/>
                    <a:pt x="123706" y="27334"/>
                  </a:cubicBezTo>
                  <a:cubicBezTo>
                    <a:pt x="123175" y="27334"/>
                    <a:pt x="123175" y="35925"/>
                    <a:pt x="122644" y="35925"/>
                  </a:cubicBezTo>
                  <a:cubicBezTo>
                    <a:pt x="122113" y="35925"/>
                    <a:pt x="122113" y="19524"/>
                    <a:pt x="121582" y="19524"/>
                  </a:cubicBezTo>
                  <a:cubicBezTo>
                    <a:pt x="121051" y="19524"/>
                    <a:pt x="121051" y="32020"/>
                    <a:pt x="120520" y="32020"/>
                  </a:cubicBezTo>
                  <a:cubicBezTo>
                    <a:pt x="119958" y="32020"/>
                    <a:pt x="119958" y="19524"/>
                    <a:pt x="119426" y="19524"/>
                  </a:cubicBezTo>
                  <a:cubicBezTo>
                    <a:pt x="118895" y="19524"/>
                    <a:pt x="118895" y="39830"/>
                    <a:pt x="118364" y="39830"/>
                  </a:cubicBezTo>
                  <a:cubicBezTo>
                    <a:pt x="117833" y="39830"/>
                    <a:pt x="117833" y="27334"/>
                    <a:pt x="117302" y="27334"/>
                  </a:cubicBezTo>
                  <a:cubicBezTo>
                    <a:pt x="116740" y="27334"/>
                    <a:pt x="116740" y="39830"/>
                    <a:pt x="116209" y="39830"/>
                  </a:cubicBezTo>
                  <a:cubicBezTo>
                    <a:pt x="115678" y="39830"/>
                    <a:pt x="115678" y="27334"/>
                    <a:pt x="115147" y="27334"/>
                  </a:cubicBezTo>
                  <a:cubicBezTo>
                    <a:pt x="114616" y="27334"/>
                    <a:pt x="114616" y="32020"/>
                    <a:pt x="114085" y="32020"/>
                  </a:cubicBezTo>
                  <a:cubicBezTo>
                    <a:pt x="113554" y="32020"/>
                    <a:pt x="113554" y="15620"/>
                    <a:pt x="112991" y="15620"/>
                  </a:cubicBezTo>
                  <a:cubicBezTo>
                    <a:pt x="112460" y="15620"/>
                    <a:pt x="112460" y="39830"/>
                    <a:pt x="111929" y="39830"/>
                  </a:cubicBezTo>
                  <a:cubicBezTo>
                    <a:pt x="111398" y="39830"/>
                    <a:pt x="111398" y="27334"/>
                    <a:pt x="110867" y="27334"/>
                  </a:cubicBezTo>
                  <a:cubicBezTo>
                    <a:pt x="110305" y="27334"/>
                    <a:pt x="110336" y="59354"/>
                    <a:pt x="109774" y="59354"/>
                  </a:cubicBezTo>
                  <a:cubicBezTo>
                    <a:pt x="109243" y="59354"/>
                    <a:pt x="109243" y="11715"/>
                    <a:pt x="108712" y="11715"/>
                  </a:cubicBezTo>
                  <a:cubicBezTo>
                    <a:pt x="108181" y="11715"/>
                    <a:pt x="108181" y="32020"/>
                    <a:pt x="107649" y="32020"/>
                  </a:cubicBezTo>
                  <a:cubicBezTo>
                    <a:pt x="107118" y="32020"/>
                    <a:pt x="107118" y="0"/>
                    <a:pt x="106556" y="0"/>
                  </a:cubicBezTo>
                  <a:cubicBezTo>
                    <a:pt x="106025" y="0"/>
                    <a:pt x="106025" y="47639"/>
                    <a:pt x="105494" y="47639"/>
                  </a:cubicBezTo>
                  <a:cubicBezTo>
                    <a:pt x="104963" y="47639"/>
                    <a:pt x="104963" y="27334"/>
                    <a:pt x="104432" y="27334"/>
                  </a:cubicBezTo>
                  <a:cubicBezTo>
                    <a:pt x="103901" y="27334"/>
                    <a:pt x="103901" y="59354"/>
                    <a:pt x="103370" y="59354"/>
                  </a:cubicBezTo>
                  <a:cubicBezTo>
                    <a:pt x="102807" y="59354"/>
                    <a:pt x="102807" y="23429"/>
                    <a:pt x="102276" y="23429"/>
                  </a:cubicBezTo>
                  <a:cubicBezTo>
                    <a:pt x="101745" y="23429"/>
                    <a:pt x="101745" y="47639"/>
                    <a:pt x="101214" y="47639"/>
                  </a:cubicBezTo>
                  <a:cubicBezTo>
                    <a:pt x="100683" y="47639"/>
                    <a:pt x="100683" y="27334"/>
                    <a:pt x="100152" y="27334"/>
                  </a:cubicBezTo>
                  <a:cubicBezTo>
                    <a:pt x="99590" y="27334"/>
                    <a:pt x="99590" y="51544"/>
                    <a:pt x="99059" y="51544"/>
                  </a:cubicBezTo>
                  <a:cubicBezTo>
                    <a:pt x="98528" y="51544"/>
                    <a:pt x="98528" y="0"/>
                    <a:pt x="97997" y="0"/>
                  </a:cubicBezTo>
                  <a:cubicBezTo>
                    <a:pt x="97466" y="0"/>
                    <a:pt x="97466" y="35925"/>
                    <a:pt x="96935" y="35925"/>
                  </a:cubicBezTo>
                  <a:cubicBezTo>
                    <a:pt x="96372" y="35925"/>
                    <a:pt x="96372" y="27334"/>
                    <a:pt x="95841" y="27334"/>
                  </a:cubicBezTo>
                  <a:cubicBezTo>
                    <a:pt x="95310" y="27334"/>
                    <a:pt x="95310" y="39830"/>
                    <a:pt x="94779" y="39830"/>
                  </a:cubicBezTo>
                  <a:cubicBezTo>
                    <a:pt x="94248" y="39830"/>
                    <a:pt x="94248" y="11715"/>
                    <a:pt x="93717" y="11715"/>
                  </a:cubicBezTo>
                  <a:cubicBezTo>
                    <a:pt x="93186" y="11715"/>
                    <a:pt x="93186" y="51544"/>
                    <a:pt x="92624" y="51544"/>
                  </a:cubicBezTo>
                  <a:cubicBezTo>
                    <a:pt x="92093" y="51544"/>
                    <a:pt x="92093" y="19524"/>
                    <a:pt x="91562" y="19524"/>
                  </a:cubicBezTo>
                  <a:cubicBezTo>
                    <a:pt x="91030" y="19524"/>
                    <a:pt x="91030" y="59354"/>
                    <a:pt x="90499" y="59354"/>
                  </a:cubicBezTo>
                  <a:cubicBezTo>
                    <a:pt x="89968" y="59354"/>
                    <a:pt x="89968" y="27334"/>
                    <a:pt x="89406" y="27334"/>
                  </a:cubicBezTo>
                  <a:cubicBezTo>
                    <a:pt x="89406" y="27334"/>
                    <a:pt x="89156" y="26678"/>
                    <a:pt x="89094" y="29677"/>
                  </a:cubicBezTo>
                  <a:cubicBezTo>
                    <a:pt x="89000" y="32676"/>
                    <a:pt x="89156" y="36018"/>
                    <a:pt x="88813" y="35925"/>
                  </a:cubicBezTo>
                  <a:cubicBezTo>
                    <a:pt x="88281" y="35800"/>
                    <a:pt x="88281" y="27334"/>
                    <a:pt x="87750" y="27334"/>
                  </a:cubicBezTo>
                  <a:cubicBezTo>
                    <a:pt x="87188" y="27334"/>
                    <a:pt x="87188" y="35925"/>
                    <a:pt x="86657" y="35925"/>
                  </a:cubicBezTo>
                  <a:cubicBezTo>
                    <a:pt x="86126" y="35925"/>
                    <a:pt x="86126" y="19524"/>
                    <a:pt x="85595" y="19524"/>
                  </a:cubicBezTo>
                  <a:cubicBezTo>
                    <a:pt x="85064" y="19524"/>
                    <a:pt x="85064" y="51544"/>
                    <a:pt x="84533" y="51544"/>
                  </a:cubicBezTo>
                  <a:cubicBezTo>
                    <a:pt x="84002" y="51544"/>
                    <a:pt x="84002" y="27334"/>
                    <a:pt x="83439" y="27334"/>
                  </a:cubicBezTo>
                  <a:cubicBezTo>
                    <a:pt x="82908" y="27334"/>
                    <a:pt x="82908" y="39830"/>
                    <a:pt x="82377" y="39830"/>
                  </a:cubicBezTo>
                  <a:cubicBezTo>
                    <a:pt x="81846" y="39830"/>
                    <a:pt x="81846" y="11715"/>
                    <a:pt x="81315" y="11715"/>
                  </a:cubicBezTo>
                  <a:cubicBezTo>
                    <a:pt x="80784" y="11715"/>
                    <a:pt x="80784" y="59354"/>
                    <a:pt x="80222" y="59354"/>
                  </a:cubicBezTo>
                  <a:cubicBezTo>
                    <a:pt x="79691" y="59354"/>
                    <a:pt x="79691" y="27334"/>
                    <a:pt x="79160" y="27334"/>
                  </a:cubicBezTo>
                  <a:cubicBezTo>
                    <a:pt x="78629" y="27334"/>
                    <a:pt x="78629" y="47639"/>
                    <a:pt x="78098" y="47639"/>
                  </a:cubicBezTo>
                  <a:cubicBezTo>
                    <a:pt x="77567" y="47639"/>
                    <a:pt x="77567" y="3905"/>
                    <a:pt x="77036" y="3905"/>
                  </a:cubicBezTo>
                  <a:cubicBezTo>
                    <a:pt x="76473" y="3905"/>
                    <a:pt x="76473" y="32020"/>
                    <a:pt x="75942" y="32020"/>
                  </a:cubicBezTo>
                  <a:cubicBezTo>
                    <a:pt x="75411" y="32020"/>
                    <a:pt x="75411" y="19524"/>
                    <a:pt x="74880" y="19524"/>
                  </a:cubicBezTo>
                  <a:cubicBezTo>
                    <a:pt x="74349" y="19524"/>
                    <a:pt x="74349" y="51544"/>
                    <a:pt x="73818" y="51544"/>
                  </a:cubicBezTo>
                  <a:cubicBezTo>
                    <a:pt x="73256" y="51544"/>
                    <a:pt x="73256" y="27334"/>
                    <a:pt x="72725" y="27334"/>
                  </a:cubicBezTo>
                  <a:cubicBezTo>
                    <a:pt x="72194" y="27334"/>
                    <a:pt x="72194" y="39830"/>
                    <a:pt x="71662" y="39830"/>
                  </a:cubicBezTo>
                  <a:cubicBezTo>
                    <a:pt x="71131" y="39830"/>
                    <a:pt x="71131" y="27334"/>
                    <a:pt x="70600" y="27334"/>
                  </a:cubicBezTo>
                  <a:cubicBezTo>
                    <a:pt x="70069" y="27334"/>
                    <a:pt x="70069" y="32020"/>
                    <a:pt x="69507" y="32020"/>
                  </a:cubicBezTo>
                  <a:cubicBezTo>
                    <a:pt x="68976" y="32020"/>
                    <a:pt x="68976" y="15620"/>
                    <a:pt x="68445" y="15620"/>
                  </a:cubicBezTo>
                  <a:cubicBezTo>
                    <a:pt x="67914" y="15620"/>
                    <a:pt x="67914" y="39830"/>
                    <a:pt x="67383" y="39830"/>
                  </a:cubicBezTo>
                  <a:cubicBezTo>
                    <a:pt x="66820" y="39830"/>
                    <a:pt x="66852" y="27334"/>
                    <a:pt x="66289" y="27334"/>
                  </a:cubicBezTo>
                  <a:cubicBezTo>
                    <a:pt x="65758" y="27334"/>
                    <a:pt x="65758" y="55449"/>
                    <a:pt x="65227" y="55449"/>
                  </a:cubicBezTo>
                  <a:cubicBezTo>
                    <a:pt x="64696" y="55449"/>
                    <a:pt x="64696" y="11715"/>
                    <a:pt x="64165" y="11715"/>
                  </a:cubicBezTo>
                  <a:cubicBezTo>
                    <a:pt x="63634" y="11715"/>
                    <a:pt x="63634" y="32020"/>
                    <a:pt x="63072" y="32020"/>
                  </a:cubicBezTo>
                  <a:cubicBezTo>
                    <a:pt x="62541" y="32020"/>
                    <a:pt x="62541" y="23429"/>
                    <a:pt x="62010" y="23429"/>
                  </a:cubicBezTo>
                  <a:cubicBezTo>
                    <a:pt x="61479" y="23429"/>
                    <a:pt x="61479" y="35925"/>
                    <a:pt x="60948" y="35925"/>
                  </a:cubicBezTo>
                  <a:cubicBezTo>
                    <a:pt x="60417" y="35925"/>
                    <a:pt x="60417" y="27334"/>
                    <a:pt x="59885" y="27334"/>
                  </a:cubicBezTo>
                  <a:cubicBezTo>
                    <a:pt x="59323" y="27334"/>
                    <a:pt x="59323" y="43734"/>
                    <a:pt x="58792" y="43734"/>
                  </a:cubicBezTo>
                  <a:cubicBezTo>
                    <a:pt x="58261" y="43734"/>
                    <a:pt x="58261" y="23429"/>
                    <a:pt x="57730" y="23429"/>
                  </a:cubicBezTo>
                  <a:cubicBezTo>
                    <a:pt x="57199" y="23429"/>
                    <a:pt x="57199" y="35925"/>
                    <a:pt x="56668" y="35925"/>
                  </a:cubicBezTo>
                  <a:cubicBezTo>
                    <a:pt x="56106" y="35925"/>
                    <a:pt x="56106" y="27334"/>
                    <a:pt x="55575" y="27334"/>
                  </a:cubicBezTo>
                  <a:cubicBezTo>
                    <a:pt x="55043" y="27334"/>
                    <a:pt x="55043" y="39830"/>
                    <a:pt x="54512" y="39830"/>
                  </a:cubicBezTo>
                  <a:cubicBezTo>
                    <a:pt x="53981" y="39830"/>
                    <a:pt x="53981" y="23429"/>
                    <a:pt x="53450" y="23429"/>
                  </a:cubicBezTo>
                  <a:cubicBezTo>
                    <a:pt x="52888" y="23429"/>
                    <a:pt x="52888" y="35925"/>
                    <a:pt x="52357" y="35925"/>
                  </a:cubicBezTo>
                  <a:cubicBezTo>
                    <a:pt x="51826" y="35925"/>
                    <a:pt x="51826" y="27334"/>
                    <a:pt x="51295" y="27334"/>
                  </a:cubicBezTo>
                  <a:cubicBezTo>
                    <a:pt x="50764" y="27334"/>
                    <a:pt x="50764" y="39830"/>
                    <a:pt x="50233" y="39830"/>
                  </a:cubicBezTo>
                  <a:cubicBezTo>
                    <a:pt x="49702" y="39830"/>
                    <a:pt x="49702" y="11715"/>
                    <a:pt x="49139" y="11715"/>
                  </a:cubicBezTo>
                  <a:cubicBezTo>
                    <a:pt x="48608" y="11715"/>
                    <a:pt x="48608" y="47639"/>
                    <a:pt x="48077" y="47639"/>
                  </a:cubicBezTo>
                  <a:cubicBezTo>
                    <a:pt x="47546" y="47639"/>
                    <a:pt x="47546" y="19524"/>
                    <a:pt x="47015" y="19524"/>
                  </a:cubicBezTo>
                  <a:cubicBezTo>
                    <a:pt x="46484" y="19524"/>
                    <a:pt x="46484" y="51544"/>
                    <a:pt x="45922" y="51544"/>
                  </a:cubicBezTo>
                  <a:cubicBezTo>
                    <a:pt x="45391" y="51544"/>
                    <a:pt x="45391" y="27334"/>
                    <a:pt x="44860" y="27334"/>
                  </a:cubicBezTo>
                  <a:cubicBezTo>
                    <a:pt x="44860" y="27334"/>
                    <a:pt x="44391" y="26678"/>
                    <a:pt x="44391" y="29115"/>
                  </a:cubicBezTo>
                  <a:cubicBezTo>
                    <a:pt x="44391" y="31458"/>
                    <a:pt x="44329" y="35769"/>
                    <a:pt x="43954" y="35925"/>
                  </a:cubicBezTo>
                  <a:cubicBezTo>
                    <a:pt x="43423" y="36143"/>
                    <a:pt x="43423" y="27334"/>
                    <a:pt x="42892" y="27334"/>
                  </a:cubicBezTo>
                  <a:cubicBezTo>
                    <a:pt x="42361" y="27334"/>
                    <a:pt x="42361" y="35925"/>
                    <a:pt x="41830" y="35925"/>
                  </a:cubicBezTo>
                  <a:cubicBezTo>
                    <a:pt x="41267" y="35925"/>
                    <a:pt x="41267" y="11715"/>
                    <a:pt x="40736" y="11715"/>
                  </a:cubicBezTo>
                  <a:cubicBezTo>
                    <a:pt x="40205" y="11715"/>
                    <a:pt x="40205" y="47639"/>
                    <a:pt x="39674" y="47639"/>
                  </a:cubicBezTo>
                  <a:cubicBezTo>
                    <a:pt x="39143" y="47639"/>
                    <a:pt x="39143" y="27334"/>
                    <a:pt x="38612" y="27334"/>
                  </a:cubicBezTo>
                  <a:cubicBezTo>
                    <a:pt x="38081" y="27334"/>
                    <a:pt x="38081" y="39830"/>
                    <a:pt x="37519" y="39830"/>
                  </a:cubicBezTo>
                  <a:cubicBezTo>
                    <a:pt x="36988" y="39830"/>
                    <a:pt x="36988" y="0"/>
                    <a:pt x="36456" y="0"/>
                  </a:cubicBezTo>
                  <a:cubicBezTo>
                    <a:pt x="35925" y="0"/>
                    <a:pt x="35925" y="51544"/>
                    <a:pt x="35394" y="51544"/>
                  </a:cubicBezTo>
                  <a:cubicBezTo>
                    <a:pt x="34832" y="51544"/>
                    <a:pt x="34863" y="27334"/>
                    <a:pt x="34301" y="27334"/>
                  </a:cubicBezTo>
                  <a:cubicBezTo>
                    <a:pt x="33770" y="27334"/>
                    <a:pt x="33770" y="43734"/>
                    <a:pt x="33239" y="43734"/>
                  </a:cubicBezTo>
                  <a:cubicBezTo>
                    <a:pt x="32708" y="43734"/>
                    <a:pt x="32708" y="11715"/>
                    <a:pt x="32177" y="11715"/>
                  </a:cubicBezTo>
                  <a:cubicBezTo>
                    <a:pt x="31646" y="11715"/>
                    <a:pt x="31646" y="32020"/>
                    <a:pt x="31115" y="32020"/>
                  </a:cubicBezTo>
                  <a:cubicBezTo>
                    <a:pt x="30552" y="32020"/>
                    <a:pt x="30552" y="11715"/>
                    <a:pt x="30021" y="11715"/>
                  </a:cubicBezTo>
                  <a:cubicBezTo>
                    <a:pt x="29490" y="11715"/>
                    <a:pt x="29490" y="47639"/>
                    <a:pt x="28959" y="47639"/>
                  </a:cubicBezTo>
                  <a:cubicBezTo>
                    <a:pt x="28428" y="47639"/>
                    <a:pt x="28428" y="27334"/>
                    <a:pt x="27897" y="27334"/>
                  </a:cubicBezTo>
                  <a:cubicBezTo>
                    <a:pt x="27335" y="27334"/>
                    <a:pt x="27335" y="39830"/>
                    <a:pt x="26804" y="39830"/>
                  </a:cubicBezTo>
                  <a:cubicBezTo>
                    <a:pt x="26273" y="39830"/>
                    <a:pt x="26273" y="27334"/>
                    <a:pt x="25742" y="27334"/>
                  </a:cubicBezTo>
                  <a:cubicBezTo>
                    <a:pt x="25211" y="27334"/>
                    <a:pt x="25211" y="32020"/>
                    <a:pt x="24679" y="32020"/>
                  </a:cubicBezTo>
                  <a:cubicBezTo>
                    <a:pt x="24148" y="32020"/>
                    <a:pt x="24117" y="15620"/>
                    <a:pt x="23586" y="15620"/>
                  </a:cubicBezTo>
                  <a:cubicBezTo>
                    <a:pt x="23055" y="15620"/>
                    <a:pt x="23055" y="39830"/>
                    <a:pt x="22524" y="39830"/>
                  </a:cubicBezTo>
                  <a:cubicBezTo>
                    <a:pt x="21993" y="39830"/>
                    <a:pt x="21993" y="27334"/>
                    <a:pt x="21462" y="27334"/>
                  </a:cubicBezTo>
                  <a:cubicBezTo>
                    <a:pt x="20931" y="27334"/>
                    <a:pt x="20931" y="43734"/>
                    <a:pt x="20369" y="43734"/>
                  </a:cubicBezTo>
                  <a:cubicBezTo>
                    <a:pt x="19837" y="43734"/>
                    <a:pt x="19837" y="11715"/>
                    <a:pt x="19306" y="11715"/>
                  </a:cubicBezTo>
                  <a:cubicBezTo>
                    <a:pt x="18775" y="11715"/>
                    <a:pt x="18775" y="32020"/>
                    <a:pt x="18244" y="32020"/>
                  </a:cubicBezTo>
                  <a:cubicBezTo>
                    <a:pt x="17682" y="32020"/>
                    <a:pt x="17713" y="15620"/>
                    <a:pt x="17151" y="15620"/>
                  </a:cubicBezTo>
                  <a:cubicBezTo>
                    <a:pt x="16620" y="15620"/>
                    <a:pt x="16620" y="43734"/>
                    <a:pt x="16089" y="43734"/>
                  </a:cubicBezTo>
                  <a:cubicBezTo>
                    <a:pt x="15558" y="43734"/>
                    <a:pt x="15558" y="27334"/>
                    <a:pt x="15027" y="27334"/>
                  </a:cubicBezTo>
                  <a:cubicBezTo>
                    <a:pt x="14496" y="27334"/>
                    <a:pt x="14496" y="39830"/>
                    <a:pt x="13933" y="39830"/>
                  </a:cubicBezTo>
                  <a:cubicBezTo>
                    <a:pt x="13402" y="39830"/>
                    <a:pt x="13402" y="23429"/>
                    <a:pt x="12871" y="23429"/>
                  </a:cubicBezTo>
                  <a:cubicBezTo>
                    <a:pt x="12340" y="23429"/>
                    <a:pt x="12340" y="35925"/>
                    <a:pt x="11809" y="35925"/>
                  </a:cubicBezTo>
                  <a:cubicBezTo>
                    <a:pt x="11278" y="35925"/>
                    <a:pt x="11278" y="27334"/>
                    <a:pt x="10747" y="27334"/>
                  </a:cubicBezTo>
                  <a:cubicBezTo>
                    <a:pt x="10185" y="27334"/>
                    <a:pt x="10185" y="39830"/>
                    <a:pt x="9654" y="39830"/>
                  </a:cubicBezTo>
                  <a:cubicBezTo>
                    <a:pt x="9123" y="39830"/>
                    <a:pt x="9123" y="19524"/>
                    <a:pt x="8592" y="19524"/>
                  </a:cubicBezTo>
                  <a:cubicBezTo>
                    <a:pt x="8060" y="19524"/>
                    <a:pt x="8060" y="35925"/>
                    <a:pt x="7529" y="35925"/>
                  </a:cubicBezTo>
                  <a:cubicBezTo>
                    <a:pt x="6967" y="35925"/>
                    <a:pt x="6967" y="27334"/>
                    <a:pt x="6436" y="27334"/>
                  </a:cubicBezTo>
                  <a:cubicBezTo>
                    <a:pt x="5905" y="27334"/>
                    <a:pt x="5905" y="35925"/>
                    <a:pt x="5374" y="35925"/>
                  </a:cubicBezTo>
                  <a:cubicBezTo>
                    <a:pt x="4843" y="35925"/>
                    <a:pt x="4843" y="27334"/>
                    <a:pt x="4312" y="27334"/>
                  </a:cubicBezTo>
                  <a:cubicBezTo>
                    <a:pt x="3750" y="27334"/>
                    <a:pt x="3750" y="35925"/>
                    <a:pt x="3218" y="35925"/>
                  </a:cubicBezTo>
                  <a:cubicBezTo>
                    <a:pt x="2687" y="35925"/>
                    <a:pt x="2687" y="23429"/>
                    <a:pt x="2156" y="23429"/>
                  </a:cubicBezTo>
                  <a:cubicBezTo>
                    <a:pt x="1625" y="23429"/>
                    <a:pt x="1625" y="39830"/>
                    <a:pt x="1094" y="39830"/>
                  </a:cubicBezTo>
                  <a:cubicBezTo>
                    <a:pt x="563" y="39830"/>
                    <a:pt x="532" y="27334"/>
                    <a:pt x="1" y="27334"/>
                  </a:cubicBezTo>
                </a:path>
              </a:pathLst>
            </a:custGeom>
            <a:noFill/>
            <a:ln w="7025" cap="flat" cmpd="sng">
              <a:solidFill>
                <a:schemeClr val="dk1"/>
              </a:solidFill>
              <a:prstDash val="solid"/>
              <a:miter lim="3123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1598046" y="2566162"/>
              <a:ext cx="5947889" cy="11176"/>
            </a:xfrm>
            <a:custGeom>
              <a:avLst/>
              <a:gdLst/>
              <a:ahLst/>
              <a:cxnLst/>
              <a:rect l="l" t="t" r="r" b="b"/>
              <a:pathLst>
                <a:path w="183591" h="345" extrusionOk="0">
                  <a:moveTo>
                    <a:pt x="1" y="1"/>
                  </a:moveTo>
                  <a:lnTo>
                    <a:pt x="1" y="345"/>
                  </a:lnTo>
                  <a:lnTo>
                    <a:pt x="183591" y="345"/>
                  </a:lnTo>
                  <a:lnTo>
                    <a:pt x="1835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51"/>
          <p:cNvSpPr/>
          <p:nvPr/>
        </p:nvSpPr>
        <p:spPr>
          <a:xfrm>
            <a:off x="2355730" y="1811920"/>
            <a:ext cx="540000" cy="54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1"/>
          <p:cNvSpPr txBox="1"/>
          <p:nvPr/>
        </p:nvSpPr>
        <p:spPr>
          <a:xfrm>
            <a:off x="1231598" y="3188357"/>
            <a:ext cx="7376160" cy="193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practice sessions can be online or offline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rehearsal is opened for ticket sales in MVM Dome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51"/>
          <p:cNvSpPr txBox="1">
            <a:spLocks noGrp="1"/>
          </p:cNvSpPr>
          <p:nvPr>
            <p:ph type="title" idx="4294967295"/>
          </p:nvPr>
        </p:nvSpPr>
        <p:spPr>
          <a:xfrm>
            <a:off x="2696251" y="214469"/>
            <a:ext cx="3929442" cy="75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oboto Slab"/>
                <a:ea typeface="Roboto Slab"/>
                <a:cs typeface="Roboto Slab"/>
                <a:sym typeface="Roboto Slab"/>
              </a:rPr>
              <a:t>Rehearsal </a:t>
            </a:r>
            <a:endParaRPr sz="4400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03" name="Google Shape;503;p51" title="Gymnopedie no1 - Sati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130" y="185332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1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title"/>
          </p:nvPr>
        </p:nvSpPr>
        <p:spPr>
          <a:xfrm>
            <a:off x="4572000" y="1276706"/>
            <a:ext cx="34923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Audio, lighting, video &amp; rigging</a:t>
            </a:r>
            <a:endParaRPr dirty="0"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1"/>
          </p:nvPr>
        </p:nvSpPr>
        <p:spPr>
          <a:xfrm>
            <a:off x="4572000" y="2629036"/>
            <a:ext cx="3386196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Solotech</a:t>
            </a:r>
            <a:r>
              <a:rPr lang="en-US" sz="1800" dirty="0"/>
              <a:t> collaboration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Whole-package service</a:t>
            </a:r>
            <a:endParaRPr sz="1800" dirty="0"/>
          </a:p>
        </p:txBody>
      </p:sp>
      <p:pic>
        <p:nvPicPr>
          <p:cNvPr id="15362" name="Picture 2" descr="Solotech">
            <a:extLst>
              <a:ext uri="{FF2B5EF4-FFF2-40B4-BE49-F238E27FC236}">
                <a16:creationId xmlns:a16="http://schemas.microsoft.com/office/drawing/2014/main" id="{DF50B482-C498-42E5-A0C7-B328EC15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7" y="607450"/>
            <a:ext cx="3870961" cy="15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olotech is simply spectacular!&quot; - Céline Dion - YouTube">
            <a:extLst>
              <a:ext uri="{FF2B5EF4-FFF2-40B4-BE49-F238E27FC236}">
                <a16:creationId xmlns:a16="http://schemas.microsoft.com/office/drawing/2014/main" id="{079A379C-96E7-4A9B-91F9-F51B7CA6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2" y="2355206"/>
            <a:ext cx="3877056" cy="218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/>
          <p:nvPr/>
        </p:nvSpPr>
        <p:spPr>
          <a:xfrm>
            <a:off x="7639621" y="-351963"/>
            <a:ext cx="1875187" cy="2524175"/>
          </a:xfrm>
          <a:custGeom>
            <a:avLst/>
            <a:gdLst/>
            <a:ahLst/>
            <a:cxnLst/>
            <a:rect l="l" t="t" r="r" b="b"/>
            <a:pathLst>
              <a:path w="21279" h="29964" extrusionOk="0">
                <a:moveTo>
                  <a:pt x="13341" y="1"/>
                </a:moveTo>
                <a:cubicBezTo>
                  <a:pt x="12875" y="1"/>
                  <a:pt x="12444" y="361"/>
                  <a:pt x="12444" y="898"/>
                </a:cubicBezTo>
                <a:lnTo>
                  <a:pt x="12444" y="20427"/>
                </a:lnTo>
                <a:cubicBezTo>
                  <a:pt x="11457" y="19745"/>
                  <a:pt x="10145" y="19377"/>
                  <a:pt x="8712" y="19377"/>
                </a:cubicBezTo>
                <a:cubicBezTo>
                  <a:pt x="7844" y="19377"/>
                  <a:pt x="6932" y="19512"/>
                  <a:pt x="6021" y="19794"/>
                </a:cubicBezTo>
                <a:cubicBezTo>
                  <a:pt x="2362" y="20888"/>
                  <a:pt x="1" y="23970"/>
                  <a:pt x="836" y="26678"/>
                </a:cubicBezTo>
                <a:cubicBezTo>
                  <a:pt x="1445" y="28723"/>
                  <a:pt x="3665" y="29963"/>
                  <a:pt x="6316" y="29963"/>
                </a:cubicBezTo>
                <a:cubicBezTo>
                  <a:pt x="7175" y="29963"/>
                  <a:pt x="8078" y="29833"/>
                  <a:pt x="8987" y="29558"/>
                </a:cubicBezTo>
                <a:cubicBezTo>
                  <a:pt x="12530" y="28493"/>
                  <a:pt x="14806" y="25612"/>
                  <a:pt x="14259" y="22991"/>
                </a:cubicBezTo>
                <a:lnTo>
                  <a:pt x="14259" y="12132"/>
                </a:lnTo>
                <a:cubicBezTo>
                  <a:pt x="14691" y="12622"/>
                  <a:pt x="15209" y="12996"/>
                  <a:pt x="15785" y="13284"/>
                </a:cubicBezTo>
                <a:cubicBezTo>
                  <a:pt x="18262" y="14580"/>
                  <a:pt x="19760" y="15387"/>
                  <a:pt x="18925" y="19275"/>
                </a:cubicBezTo>
                <a:cubicBezTo>
                  <a:pt x="18925" y="19301"/>
                  <a:pt x="18936" y="19313"/>
                  <a:pt x="18956" y="19313"/>
                </a:cubicBezTo>
                <a:cubicBezTo>
                  <a:pt x="19234" y="19313"/>
                  <a:pt x="21279" y="16983"/>
                  <a:pt x="20768" y="14753"/>
                </a:cubicBezTo>
                <a:cubicBezTo>
                  <a:pt x="20192" y="12362"/>
                  <a:pt x="19098" y="11729"/>
                  <a:pt x="16793" y="10692"/>
                </a:cubicBezTo>
                <a:cubicBezTo>
                  <a:pt x="15440" y="10116"/>
                  <a:pt x="14662" y="8445"/>
                  <a:pt x="14259" y="7178"/>
                </a:cubicBezTo>
                <a:lnTo>
                  <a:pt x="14259" y="4758"/>
                </a:lnTo>
                <a:cubicBezTo>
                  <a:pt x="14633" y="5046"/>
                  <a:pt x="15007" y="5334"/>
                  <a:pt x="15440" y="5536"/>
                </a:cubicBezTo>
                <a:cubicBezTo>
                  <a:pt x="17917" y="6832"/>
                  <a:pt x="19386" y="7667"/>
                  <a:pt x="18550" y="11527"/>
                </a:cubicBezTo>
                <a:cubicBezTo>
                  <a:pt x="18550" y="11552"/>
                  <a:pt x="18562" y="11565"/>
                  <a:pt x="18582" y="11565"/>
                </a:cubicBezTo>
                <a:cubicBezTo>
                  <a:pt x="18866" y="11565"/>
                  <a:pt x="20931" y="9260"/>
                  <a:pt x="20394" y="7005"/>
                </a:cubicBezTo>
                <a:cubicBezTo>
                  <a:pt x="19847" y="4614"/>
                  <a:pt x="18752" y="3980"/>
                  <a:pt x="16448" y="2972"/>
                </a:cubicBezTo>
                <a:cubicBezTo>
                  <a:pt x="15468" y="2540"/>
                  <a:pt x="14806" y="1532"/>
                  <a:pt x="14345" y="553"/>
                </a:cubicBezTo>
                <a:cubicBezTo>
                  <a:pt x="14230" y="380"/>
                  <a:pt x="14086" y="236"/>
                  <a:pt x="13884" y="178"/>
                </a:cubicBezTo>
                <a:cubicBezTo>
                  <a:pt x="13714" y="56"/>
                  <a:pt x="13525" y="1"/>
                  <a:pt x="133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6"/>
          <p:cNvSpPr txBox="1">
            <a:spLocks noGrp="1"/>
          </p:cNvSpPr>
          <p:nvPr>
            <p:ph type="title"/>
          </p:nvPr>
        </p:nvSpPr>
        <p:spPr>
          <a:xfrm>
            <a:off x="1275101" y="120872"/>
            <a:ext cx="3884496" cy="7892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Advertising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8436" name="Picture 4" descr="Weller Media Agency — ACHORD AGENCY">
            <a:extLst>
              <a:ext uri="{FF2B5EF4-FFF2-40B4-BE49-F238E27FC236}">
                <a16:creationId xmlns:a16="http://schemas.microsoft.com/office/drawing/2014/main" id="{22AF1F12-F33A-4DE8-AEFD-983A5829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67" y="1043857"/>
            <a:ext cx="6847141" cy="3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8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A9F6-D0E5-578F-D07B-F5BFD220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933061" y="222894"/>
            <a:ext cx="19531923" cy="580299"/>
          </a:xfrm>
        </p:spPr>
        <p:txBody>
          <a:bodyPr anchor="ctr"/>
          <a:lstStyle/>
          <a:p>
            <a:r>
              <a:rPr lang="en-US" sz="3800" dirty="0"/>
              <a:t>Musical instrument insurance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BD52C5-3AD6-7ECA-D5BF-9D4220C3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H="1" flipV="1">
            <a:off x="968092" y="1674117"/>
            <a:ext cx="3544538" cy="3830765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Supporting musicians for more than 25 years worldwide.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String instruments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Woodwind instruments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Brass instruments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ercussion and drums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Pianos and keyboards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Electronic instruments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Assembles, bands and orchestras</a:t>
            </a:r>
          </a:p>
          <a:p>
            <a:pPr>
              <a:buFont typeface="Wingdings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DJ equipment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usical equipment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4D43C92-151E-49E5-6EB1-FDFD9499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8" b="-715"/>
          <a:stretch/>
        </p:blipFill>
        <p:spPr>
          <a:xfrm>
            <a:off x="4572000" y="960810"/>
            <a:ext cx="4362117" cy="282860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F2FE182-39C3-4645-F955-B1DC99E5E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H="1" flipV="1">
            <a:off x="4572002" y="3789414"/>
            <a:ext cx="4571998" cy="1372071"/>
          </a:xfrm>
        </p:spPr>
        <p:txBody>
          <a:bodyPr/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  <a:hlinkClick r:id="rId3"/>
              </a:rPr>
              <a:t>https://</a:t>
            </a:r>
            <a:r>
              <a:rPr lang="en-US" sz="1200" b="1" i="0" u="none" strike="noStrike" dirty="0" err="1">
                <a:solidFill>
                  <a:srgbClr val="000000"/>
                </a:solidFill>
                <a:effectLst/>
                <a:latin typeface="+mn-lt"/>
                <a:hlinkClick r:id="rId3"/>
              </a:rPr>
              <a:t>www.larkmusic.com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  <a:hlinkClick r:id="rId3"/>
              </a:rPr>
              <a:t>/eu/musical-instrument insurance/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rtl="0"/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Contact information: +44 330 008 4870 </a:t>
            </a:r>
            <a:endParaRPr lang="en-US" sz="1200" dirty="0">
              <a:effectLst/>
              <a:latin typeface="+mn-lt"/>
            </a:endParaRPr>
          </a:p>
          <a:p>
            <a:pPr rtl="0"/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https://www.facebook.com/</a:t>
            </a:r>
            <a:r>
              <a:rPr lang="en-US" sz="1200" b="1" i="0" u="none" strike="noStrike" dirty="0" err="1">
                <a:solidFill>
                  <a:srgbClr val="000000"/>
                </a:solidFill>
                <a:effectLst/>
                <a:latin typeface="+mn-lt"/>
              </a:rPr>
              <a:t>larkmusicalinstruments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/</a:t>
            </a:r>
            <a:endParaRPr lang="en-US" sz="1200" dirty="0">
              <a:effectLst/>
              <a:latin typeface="+mn-lt"/>
            </a:endParaRPr>
          </a:p>
          <a:p>
            <a:pPr rtl="0"/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+mn-lt"/>
              </a:rPr>
              <a:t>https://twitter.com/lark_mi</a:t>
            </a:r>
            <a:endParaRPr lang="en-US" sz="1200" dirty="0">
              <a:effectLst/>
              <a:latin typeface="+mn-lt"/>
            </a:endParaRP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EEDCCB2D-A517-0BF7-2584-E9A238FC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1901699" y="880909"/>
            <a:ext cx="1677322" cy="88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16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3435-B1A9-88D7-D8F0-47231381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82" y="471998"/>
            <a:ext cx="6812584" cy="581664"/>
          </a:xfrm>
        </p:spPr>
        <p:txBody>
          <a:bodyPr/>
          <a:lstStyle/>
          <a:p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Concert (event) insurance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30C9-FAD6-F7B6-8821-3493C4ED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93323" y="1039735"/>
            <a:ext cx="4256076" cy="4103765"/>
          </a:xfrm>
        </p:spPr>
        <p:txBody>
          <a:bodyPr/>
          <a:lstStyle/>
          <a:p>
            <a:pPr marL="114300" indent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Protection against: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event cancellation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abandonment or postponement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liability exposures and personal accident cover for volunteers, crew and the audience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Non Appearance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Terrorist Attacks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Adverse Weather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National Catastrophes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National Mourning</a:t>
            </a:r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Gross Revenue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Costs and Expenses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Additional Expenses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Extra Expenses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Public Relations Expenses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Loss of money at the event location</a:t>
            </a:r>
            <a:endParaRPr lang="en-US" sz="1300" dirty="0"/>
          </a:p>
          <a:p>
            <a:pPr marL="400050" indent="-285750">
              <a:buFont typeface="Wingdings" pitchFamily="2" charset="2"/>
              <a:buChar char="q"/>
            </a:pP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Damage to property at the event location</a:t>
            </a:r>
            <a:endParaRPr lang="en-US" sz="1300" dirty="0">
              <a:effectLst/>
            </a:endParaRPr>
          </a:p>
          <a:p>
            <a:pPr marL="400050" indent="-285750">
              <a:buFont typeface="Wingdings" pitchFamily="2" charset="2"/>
              <a:buChar char="q"/>
            </a:pPr>
            <a:endParaRPr lang="en-US" sz="13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C60524-F9F4-854D-FC82-205EEF28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269" y="1256625"/>
            <a:ext cx="3310701" cy="1235995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F5FC31BC-C947-21BA-ACA9-376FF5D56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15241" y="2584594"/>
            <a:ext cx="3728759" cy="2558906"/>
          </a:xfrm>
        </p:spPr>
        <p:txBody>
          <a:bodyPr anchor="ctr"/>
          <a:lstStyle/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Chubb European Group SE Hungarian Branch Headquarters: 1054 Budapest,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Szabadság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tér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7, Bank Center. </a:t>
            </a:r>
            <a:endParaRPr lang="en-US" sz="1300" dirty="0">
              <a:effectLst/>
            </a:endParaRP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Name of the company registration court: Capital Court as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Cégbrísóság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Company registration number: Cg. 01-17-000467</a:t>
            </a:r>
            <a:endParaRPr lang="en-US" sz="1300" dirty="0">
              <a:effectLst/>
            </a:endParaRPr>
          </a:p>
          <a:p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Customer service:</a:t>
            </a:r>
            <a:endParaRPr lang="en-US" sz="1300" dirty="0">
              <a:effectLst/>
            </a:endParaRPr>
          </a:p>
          <a:p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Tel: +36 1 487 4087*</a:t>
            </a:r>
            <a:endParaRPr lang="en-US" sz="1300" dirty="0">
              <a:effectLst/>
            </a:endParaRPr>
          </a:p>
          <a:p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Fax: +36 1 487 4081</a:t>
            </a:r>
            <a:endParaRPr lang="en-US" sz="1300" dirty="0">
              <a:effectLst/>
            </a:endParaRPr>
          </a:p>
          <a:p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e-mail: </a:t>
            </a:r>
            <a:r>
              <a:rPr lang="en-US" sz="13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ugyfelszolgalat</a:t>
            </a:r>
            <a:r>
              <a:rPr lang="en-US" sz="13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@chubb.com</a:t>
            </a:r>
            <a:endParaRPr lang="en-US" sz="1300" dirty="0">
              <a:effectLst/>
            </a:endParaRPr>
          </a:p>
          <a:p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570CBBE7-748E-3CCD-C948-78770111F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61" y="2600106"/>
            <a:ext cx="19050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2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52"/>
          <p:cNvCxnSpPr>
            <a:cxnSpLocks/>
          </p:cNvCxnSpPr>
          <p:nvPr/>
        </p:nvCxnSpPr>
        <p:spPr>
          <a:xfrm>
            <a:off x="2460037" y="2982129"/>
            <a:ext cx="1679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5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TRANSPORTATION</a:t>
            </a:r>
            <a:endParaRPr dirty="0"/>
          </a:p>
        </p:txBody>
      </p:sp>
      <p:sp>
        <p:nvSpPr>
          <p:cNvPr id="512" name="Google Shape;512;p52"/>
          <p:cNvSpPr txBox="1"/>
          <p:nvPr/>
        </p:nvSpPr>
        <p:spPr>
          <a:xfrm>
            <a:off x="4272215" y="1392870"/>
            <a:ext cx="2134621" cy="77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mid-size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 for Celine Dion 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2"/>
          <p:cNvSpPr txBox="1"/>
          <p:nvPr/>
        </p:nvSpPr>
        <p:spPr>
          <a:xfrm>
            <a:off x="4272215" y="2761163"/>
            <a:ext cx="2493839" cy="77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midibuses for artists and staffs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4272215" y="4070084"/>
            <a:ext cx="2134621" cy="6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 equipment 20 trucks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3965788" y="1509059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2"/>
          <p:cNvSpPr/>
          <p:nvPr/>
        </p:nvSpPr>
        <p:spPr>
          <a:xfrm>
            <a:off x="3965788" y="2869595"/>
            <a:ext cx="206400" cy="20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2"/>
          <p:cNvSpPr/>
          <p:nvPr/>
        </p:nvSpPr>
        <p:spPr>
          <a:xfrm>
            <a:off x="1165266" y="1232742"/>
            <a:ext cx="2134621" cy="3523158"/>
          </a:xfrm>
          <a:custGeom>
            <a:avLst/>
            <a:gdLst/>
            <a:ahLst/>
            <a:cxnLst/>
            <a:rect l="l" t="t" r="r" b="b"/>
            <a:pathLst>
              <a:path w="20903" h="29952" extrusionOk="0">
                <a:moveTo>
                  <a:pt x="13341" y="1"/>
                </a:moveTo>
                <a:cubicBezTo>
                  <a:pt x="12875" y="1"/>
                  <a:pt x="12444" y="360"/>
                  <a:pt x="12444" y="898"/>
                </a:cubicBezTo>
                <a:lnTo>
                  <a:pt x="12444" y="20427"/>
                </a:lnTo>
                <a:cubicBezTo>
                  <a:pt x="11439" y="19745"/>
                  <a:pt x="10132" y="19376"/>
                  <a:pt x="8704" y="19376"/>
                </a:cubicBezTo>
                <a:cubicBezTo>
                  <a:pt x="7840" y="19376"/>
                  <a:pt x="6932" y="19511"/>
                  <a:pt x="6021" y="19794"/>
                </a:cubicBezTo>
                <a:cubicBezTo>
                  <a:pt x="2334" y="20888"/>
                  <a:pt x="0" y="23970"/>
                  <a:pt x="807" y="26678"/>
                </a:cubicBezTo>
                <a:cubicBezTo>
                  <a:pt x="1417" y="28727"/>
                  <a:pt x="3661" y="29951"/>
                  <a:pt x="6314" y="29951"/>
                </a:cubicBezTo>
                <a:cubicBezTo>
                  <a:pt x="7167" y="29951"/>
                  <a:pt x="8062" y="29825"/>
                  <a:pt x="8959" y="29558"/>
                </a:cubicBezTo>
                <a:cubicBezTo>
                  <a:pt x="12501" y="28464"/>
                  <a:pt x="14777" y="25583"/>
                  <a:pt x="14230" y="22991"/>
                </a:cubicBezTo>
                <a:lnTo>
                  <a:pt x="14230" y="4758"/>
                </a:lnTo>
                <a:cubicBezTo>
                  <a:pt x="14604" y="5046"/>
                  <a:pt x="14979" y="5334"/>
                  <a:pt x="15411" y="5536"/>
                </a:cubicBezTo>
                <a:cubicBezTo>
                  <a:pt x="17888" y="6832"/>
                  <a:pt x="19357" y="7667"/>
                  <a:pt x="18522" y="11527"/>
                </a:cubicBezTo>
                <a:cubicBezTo>
                  <a:pt x="18524" y="11556"/>
                  <a:pt x="18538" y="11569"/>
                  <a:pt x="18562" y="11569"/>
                </a:cubicBezTo>
                <a:cubicBezTo>
                  <a:pt x="18876" y="11569"/>
                  <a:pt x="20902" y="9225"/>
                  <a:pt x="20394" y="7005"/>
                </a:cubicBezTo>
                <a:cubicBezTo>
                  <a:pt x="19847" y="4614"/>
                  <a:pt x="18752" y="3980"/>
                  <a:pt x="16448" y="2972"/>
                </a:cubicBezTo>
                <a:cubicBezTo>
                  <a:pt x="15468" y="2540"/>
                  <a:pt x="14777" y="1532"/>
                  <a:pt x="14316" y="553"/>
                </a:cubicBezTo>
                <a:cubicBezTo>
                  <a:pt x="14230" y="380"/>
                  <a:pt x="14086" y="236"/>
                  <a:pt x="13884" y="178"/>
                </a:cubicBezTo>
                <a:cubicBezTo>
                  <a:pt x="13714" y="56"/>
                  <a:pt x="13525" y="1"/>
                  <a:pt x="133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4" name="Google Shape;524;p52"/>
          <p:cNvCxnSpPr>
            <a:cxnSpLocks/>
          </p:cNvCxnSpPr>
          <p:nvPr/>
        </p:nvCxnSpPr>
        <p:spPr>
          <a:xfrm>
            <a:off x="2595088" y="1612259"/>
            <a:ext cx="13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24;p52">
            <a:extLst>
              <a:ext uri="{FF2B5EF4-FFF2-40B4-BE49-F238E27FC236}">
                <a16:creationId xmlns:a16="http://schemas.microsoft.com/office/drawing/2014/main" id="{FB497E34-2650-491E-888A-EEF00F1BCB00}"/>
              </a:ext>
            </a:extLst>
          </p:cNvPr>
          <p:cNvCxnSpPr>
            <a:cxnSpLocks/>
          </p:cNvCxnSpPr>
          <p:nvPr/>
        </p:nvCxnSpPr>
        <p:spPr>
          <a:xfrm>
            <a:off x="2575013" y="4277367"/>
            <a:ext cx="13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519;p52">
            <a:extLst>
              <a:ext uri="{FF2B5EF4-FFF2-40B4-BE49-F238E27FC236}">
                <a16:creationId xmlns:a16="http://schemas.microsoft.com/office/drawing/2014/main" id="{3F66D97B-DA5E-4A86-9C13-BF6D3288FC6F}"/>
              </a:ext>
            </a:extLst>
          </p:cNvPr>
          <p:cNvSpPr/>
          <p:nvPr/>
        </p:nvSpPr>
        <p:spPr>
          <a:xfrm>
            <a:off x="3965788" y="4169984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233AA79-EC85-CCAA-1965-6AC07C380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26" y="1742527"/>
            <a:ext cx="1701906" cy="163156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F9E5D49-32CD-C3E8-5C6D-55C14EA6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82" y="387600"/>
            <a:ext cx="1647072" cy="770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8D878-C592-ACC2-EB5E-81A773737C16}"/>
              </a:ext>
            </a:extLst>
          </p:cNvPr>
          <p:cNvSpPr txBox="1"/>
          <p:nvPr/>
        </p:nvSpPr>
        <p:spPr>
          <a:xfrm>
            <a:off x="6823669" y="3661915"/>
            <a:ext cx="2134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/>
              <a:t>https://</a:t>
            </a:r>
            <a:r>
              <a:rPr lang="en-US" sz="800" dirty="0" err="1"/>
              <a:t>www.coachrental.eu</a:t>
            </a:r>
            <a:r>
              <a:rPr lang="en-US" sz="800" dirty="0"/>
              <a:t>/</a:t>
            </a:r>
            <a:r>
              <a:rPr lang="en-US" sz="800" dirty="0" err="1"/>
              <a:t>bus-rental-budapest</a:t>
            </a:r>
            <a:r>
              <a:rPr lang="en-US" sz="800" dirty="0"/>
              <a:t>/?</a:t>
            </a:r>
            <a:r>
              <a:rPr lang="en-US" sz="800" dirty="0" err="1"/>
              <a:t>gclid</a:t>
            </a:r>
            <a:r>
              <a:rPr lang="en-US" sz="800" dirty="0"/>
              <a:t>=CjwKCAiAp7GcBhA0EiwA9U0mti_qKqRnDOdEKuNta0lo8Pqwld-</a:t>
            </a:r>
            <a:r>
              <a:rPr lang="en-US" sz="800" dirty="0" err="1"/>
              <a:t>H37MIYhhaq8</a:t>
            </a:r>
            <a:r>
              <a:rPr lang="en-US" sz="800" dirty="0"/>
              <a:t>-W8miZhvTmlbpGOhoCbW8QAvD_BwE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DC643AE-5F5A-56C8-CE04-D4C1ABE03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61" y="1988747"/>
            <a:ext cx="1900409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4" grpId="0"/>
      <p:bldP spid="516" grpId="0"/>
      <p:bldP spid="519" grpId="0" animBg="1"/>
      <p:bldP spid="520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A3E3-460B-A78D-12AB-12319DC3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45" y="511859"/>
            <a:ext cx="4560900" cy="680385"/>
          </a:xfrm>
        </p:spPr>
        <p:txBody>
          <a:bodyPr/>
          <a:lstStyle/>
          <a:p>
            <a:r>
              <a:rPr lang="en-US" sz="3400" dirty="0"/>
              <a:t>Tickets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CD4EE-17E2-B3DE-916D-210B4CAB9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192245" y="1192244"/>
            <a:ext cx="2639644" cy="1379506"/>
          </a:xfrm>
        </p:spPr>
        <p:txBody>
          <a:bodyPr/>
          <a:lstStyle/>
          <a:p>
            <a:r>
              <a:rPr lang="en-US" dirty="0"/>
              <a:t>6 different type of tickets</a:t>
            </a:r>
          </a:p>
          <a:p>
            <a:r>
              <a:rPr lang="en-US" dirty="0"/>
              <a:t>Price range:</a:t>
            </a:r>
          </a:p>
          <a:p>
            <a:r>
              <a:rPr lang="en-US" dirty="0"/>
              <a:t>20,000-99,000 </a:t>
            </a:r>
            <a:r>
              <a:rPr lang="en-US" dirty="0" err="1"/>
              <a:t>huf</a:t>
            </a:r>
            <a:endParaRPr lang="en-US" dirty="0"/>
          </a:p>
          <a:p>
            <a:endParaRPr lang="en-US" dirty="0"/>
          </a:p>
          <a:p>
            <a:r>
              <a:rPr lang="en-US" dirty="0"/>
              <a:t>5 VIP packages </a:t>
            </a:r>
          </a:p>
          <a:p>
            <a:r>
              <a:rPr lang="en-US" dirty="0"/>
              <a:t>Price range:</a:t>
            </a:r>
          </a:p>
          <a:p>
            <a:r>
              <a:rPr lang="en-US" dirty="0"/>
              <a:t>95,000-215,000 </a:t>
            </a:r>
            <a:r>
              <a:rPr lang="en-US" dirty="0" err="1"/>
              <a:t>huf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48904A-874F-0E59-357C-FE8DFD9B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884" y="1029192"/>
            <a:ext cx="4968689" cy="27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"/>
          <p:cNvSpPr txBox="1">
            <a:spLocks noGrp="1"/>
          </p:cNvSpPr>
          <p:nvPr>
            <p:ph type="title"/>
          </p:nvPr>
        </p:nvSpPr>
        <p:spPr>
          <a:xfrm>
            <a:off x="1191360" y="2748319"/>
            <a:ext cx="4429151" cy="12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THANKS</a:t>
            </a:r>
            <a:endParaRPr sz="6600" dirty="0"/>
          </a:p>
        </p:txBody>
      </p:sp>
      <p:pic>
        <p:nvPicPr>
          <p:cNvPr id="19458" name="Picture 2" descr="Celine Dion Photograph by Concert Photos - Fine Art America">
            <a:extLst>
              <a:ext uri="{FF2B5EF4-FFF2-40B4-BE49-F238E27FC236}">
                <a16:creationId xmlns:a16="http://schemas.microsoft.com/office/drawing/2014/main" id="{75676699-AFC1-462D-909B-99FC859D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073" y="155903"/>
            <a:ext cx="3312096" cy="48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384;p43">
            <a:extLst>
              <a:ext uri="{FF2B5EF4-FFF2-40B4-BE49-F238E27FC236}">
                <a16:creationId xmlns:a16="http://schemas.microsoft.com/office/drawing/2014/main" id="{FD1BCA35-4FAD-4FCC-AF19-620F09A6AC52}"/>
              </a:ext>
            </a:extLst>
          </p:cNvPr>
          <p:cNvSpPr txBox="1">
            <a:spLocks/>
          </p:cNvSpPr>
          <p:nvPr/>
        </p:nvSpPr>
        <p:spPr>
          <a:xfrm>
            <a:off x="1191360" y="1089823"/>
            <a:ext cx="1779360" cy="907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b="1" dirty="0">
                <a:latin typeface="Roboto" panose="020B0604020202020204" charset="0"/>
                <a:ea typeface="Roboto" panose="020B0604020202020204" charset="0"/>
              </a:rPr>
              <a:t>OUR TEAM</a:t>
            </a:r>
          </a:p>
        </p:txBody>
      </p:sp>
      <p:sp>
        <p:nvSpPr>
          <p:cNvPr id="12" name="Google Shape;384;p43">
            <a:extLst>
              <a:ext uri="{FF2B5EF4-FFF2-40B4-BE49-F238E27FC236}">
                <a16:creationId xmlns:a16="http://schemas.microsoft.com/office/drawing/2014/main" id="{819753D7-2DD1-429B-9244-B3CC705E205D}"/>
              </a:ext>
            </a:extLst>
          </p:cNvPr>
          <p:cNvSpPr txBox="1">
            <a:spLocks/>
          </p:cNvSpPr>
          <p:nvPr/>
        </p:nvSpPr>
        <p:spPr>
          <a:xfrm>
            <a:off x="2863729" y="1089823"/>
            <a:ext cx="3941472" cy="907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dirty="0">
                <a:latin typeface="Roboto" panose="020B0604020202020204" charset="0"/>
                <a:ea typeface="Roboto" panose="020B0604020202020204" charset="0"/>
              </a:rPr>
              <a:t>Do </a:t>
            </a:r>
            <a:r>
              <a:rPr lang="en-US" sz="2000" dirty="0" err="1">
                <a:latin typeface="Roboto" panose="020B0604020202020204" charset="0"/>
                <a:ea typeface="Roboto" panose="020B0604020202020204" charset="0"/>
              </a:rPr>
              <a:t>Huyen</a:t>
            </a:r>
            <a:r>
              <a:rPr lang="en-US" sz="2000" dirty="0">
                <a:latin typeface="Roboto" panose="020B0604020202020204" charset="0"/>
                <a:ea typeface="Roboto" panose="020B0604020202020204" charset="0"/>
              </a:rPr>
              <a:t> Anh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B0604020202020204" charset="0"/>
                <a:ea typeface="Roboto" panose="020B0604020202020204" charset="0"/>
              </a:rPr>
              <a:t>Le Huong Chi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Roboto" panose="020B0604020202020204" charset="0"/>
                <a:ea typeface="Roboto" panose="020B0604020202020204" charset="0"/>
              </a:rPr>
              <a:t>Liza </a:t>
            </a:r>
            <a:r>
              <a:rPr lang="en-US" sz="2000" dirty="0" err="1">
                <a:latin typeface="Roboto" panose="020B0604020202020204" charset="0"/>
                <a:ea typeface="Roboto" panose="020B0604020202020204" charset="0"/>
              </a:rPr>
              <a:t>Gogiashvili</a:t>
            </a:r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  <a:p>
            <a:pPr>
              <a:spcAft>
                <a:spcPts val="1600"/>
              </a:spcAft>
            </a:pP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0317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Kubatov Gábor: A Ferencváros kezébe kerül az MVM Dome | 24.hu">
            <a:extLst>
              <a:ext uri="{FF2B5EF4-FFF2-40B4-BE49-F238E27FC236}">
                <a16:creationId xmlns:a16="http://schemas.microsoft.com/office/drawing/2014/main" id="{8EA17B23-924B-4065-BDA3-A9209518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7565" cy="520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415;p45">
            <a:extLst>
              <a:ext uri="{FF2B5EF4-FFF2-40B4-BE49-F238E27FC236}">
                <a16:creationId xmlns:a16="http://schemas.microsoft.com/office/drawing/2014/main" id="{9161B037-2565-4932-A784-0C1C414790B2}"/>
              </a:ext>
            </a:extLst>
          </p:cNvPr>
          <p:cNvSpPr txBox="1">
            <a:spLocks/>
          </p:cNvSpPr>
          <p:nvPr/>
        </p:nvSpPr>
        <p:spPr>
          <a:xfrm>
            <a:off x="307281" y="111760"/>
            <a:ext cx="2395279" cy="83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latin typeface="Roboto Slab Medium" panose="020B0604020202020204" charset="0"/>
                <a:ea typeface="Roboto Slab Medium" panose="020B0604020202020204" charset="0"/>
              </a:rPr>
              <a:t>VENUE</a:t>
            </a:r>
          </a:p>
        </p:txBody>
      </p:sp>
    </p:spTree>
    <p:extLst>
      <p:ext uri="{BB962C8B-B14F-4D97-AF65-F5344CB8AC3E}">
        <p14:creationId xmlns:p14="http://schemas.microsoft.com/office/powerpoint/2010/main" val="11256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Egyedi fejlesztésű, „szurkolóbiztos” székekkel rendezték be az MVM Dome-ot  | Magyar Építők">
            <a:extLst>
              <a:ext uri="{FF2B5EF4-FFF2-40B4-BE49-F238E27FC236}">
                <a16:creationId xmlns:a16="http://schemas.microsoft.com/office/drawing/2014/main" id="{696F1397-7546-4E76-BF0C-DCCD4514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8" y="1308428"/>
            <a:ext cx="4785226" cy="31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0" name="Google Shape;630;p59"/>
          <p:cNvSpPr txBox="1">
            <a:spLocks noGrp="1"/>
          </p:cNvSpPr>
          <p:nvPr>
            <p:ph type="subTitle" idx="1"/>
          </p:nvPr>
        </p:nvSpPr>
        <p:spPr>
          <a:xfrm>
            <a:off x="5437080" y="1961551"/>
            <a:ext cx="2365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</a:t>
            </a:r>
            <a:r>
              <a:rPr lang="en" dirty="0"/>
              <a:t>tadium’s capacity</a:t>
            </a:r>
            <a:endParaRPr dirty="0"/>
          </a:p>
        </p:txBody>
      </p:sp>
      <p:sp>
        <p:nvSpPr>
          <p:cNvPr id="632" name="Google Shape;632;p59"/>
          <p:cNvSpPr txBox="1">
            <a:spLocks noGrp="1"/>
          </p:cNvSpPr>
          <p:nvPr>
            <p:ph type="subTitle" idx="5"/>
          </p:nvPr>
        </p:nvSpPr>
        <p:spPr>
          <a:xfrm>
            <a:off x="5437080" y="4052232"/>
            <a:ext cx="23658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</a:t>
            </a:r>
            <a:r>
              <a:rPr lang="en-US" dirty="0" err="1"/>
              <a:t>pened</a:t>
            </a:r>
            <a:endParaRPr dirty="0"/>
          </a:p>
        </p:txBody>
      </p:sp>
      <p:sp>
        <p:nvSpPr>
          <p:cNvPr id="633" name="Google Shape;633;p59"/>
          <p:cNvSpPr txBox="1">
            <a:spLocks noGrp="1"/>
          </p:cNvSpPr>
          <p:nvPr>
            <p:ph type="title"/>
          </p:nvPr>
        </p:nvSpPr>
        <p:spPr>
          <a:xfrm>
            <a:off x="5437080" y="1308428"/>
            <a:ext cx="2365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20 028</a:t>
            </a:r>
            <a:endParaRPr dirty="0"/>
          </a:p>
        </p:txBody>
      </p:sp>
      <p:sp>
        <p:nvSpPr>
          <p:cNvPr id="635" name="Google Shape;635;p59"/>
          <p:cNvSpPr txBox="1">
            <a:spLocks noGrp="1"/>
          </p:cNvSpPr>
          <p:nvPr>
            <p:ph type="title" idx="4"/>
          </p:nvPr>
        </p:nvSpPr>
        <p:spPr>
          <a:xfrm>
            <a:off x="5437080" y="3368750"/>
            <a:ext cx="2365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</a:t>
            </a:r>
            <a:endParaRPr dirty="0"/>
          </a:p>
        </p:txBody>
      </p:sp>
      <p:sp>
        <p:nvSpPr>
          <p:cNvPr id="9" name="Google Shape;415;p45">
            <a:extLst>
              <a:ext uri="{FF2B5EF4-FFF2-40B4-BE49-F238E27FC236}">
                <a16:creationId xmlns:a16="http://schemas.microsoft.com/office/drawing/2014/main" id="{2714055B-E972-40EF-B79A-99AACE337FB0}"/>
              </a:ext>
            </a:extLst>
          </p:cNvPr>
          <p:cNvSpPr txBox="1">
            <a:spLocks/>
          </p:cNvSpPr>
          <p:nvPr/>
        </p:nvSpPr>
        <p:spPr>
          <a:xfrm>
            <a:off x="307281" y="111760"/>
            <a:ext cx="2395279" cy="8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Roboto Slab Medium"/>
              <a:buNone/>
              <a:defRPr sz="5000" b="0" i="0" u="none" strike="noStrike" cap="none">
                <a:solidFill>
                  <a:schemeClr val="dk1"/>
                </a:solidFill>
                <a:latin typeface="Roboto Slab Medium"/>
                <a:ea typeface="Roboto Slab Medium"/>
                <a:cs typeface="Roboto Slab Medium"/>
                <a:sym typeface="Roboto Slab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VENUE</a:t>
            </a:r>
          </a:p>
        </p:txBody>
      </p:sp>
      <p:sp>
        <p:nvSpPr>
          <p:cNvPr id="16" name="Google Shape;630;p59">
            <a:extLst>
              <a:ext uri="{FF2B5EF4-FFF2-40B4-BE49-F238E27FC236}">
                <a16:creationId xmlns:a16="http://schemas.microsoft.com/office/drawing/2014/main" id="{1EA0D6F0-D7D2-452A-A12F-2E5771C7557A}"/>
              </a:ext>
            </a:extLst>
          </p:cNvPr>
          <p:cNvSpPr txBox="1">
            <a:spLocks/>
          </p:cNvSpPr>
          <p:nvPr/>
        </p:nvSpPr>
        <p:spPr>
          <a:xfrm>
            <a:off x="2367088" y="309170"/>
            <a:ext cx="543579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MVM Dome (Budapest Multifunctional Arena)</a:t>
            </a:r>
          </a:p>
        </p:txBody>
      </p:sp>
    </p:spTree>
    <p:extLst>
      <p:ext uri="{BB962C8B-B14F-4D97-AF65-F5344CB8AC3E}">
        <p14:creationId xmlns:p14="http://schemas.microsoft.com/office/powerpoint/2010/main" val="158082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 build="p"/>
      <p:bldP spid="632" grpId="0" build="p"/>
      <p:bldP spid="633" grpId="0"/>
      <p:bldP spid="6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CONCERT TIMELINE</a:t>
            </a:r>
            <a:endParaRPr dirty="0"/>
          </a:p>
        </p:txBody>
      </p:sp>
      <p:sp>
        <p:nvSpPr>
          <p:cNvPr id="566" name="Google Shape;566;p56"/>
          <p:cNvSpPr txBox="1"/>
          <p:nvPr/>
        </p:nvSpPr>
        <p:spPr>
          <a:xfrm>
            <a:off x="878225" y="1440227"/>
            <a:ext cx="171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18:30</a:t>
            </a:r>
            <a:endParaRPr sz="20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7" name="Google Shape;567;p56"/>
          <p:cNvSpPr txBox="1"/>
          <p:nvPr/>
        </p:nvSpPr>
        <p:spPr>
          <a:xfrm>
            <a:off x="878225" y="1831970"/>
            <a:ext cx="1141209" cy="38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Check-in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56"/>
          <p:cNvSpPr txBox="1"/>
          <p:nvPr/>
        </p:nvSpPr>
        <p:spPr>
          <a:xfrm>
            <a:off x="6997370" y="3317052"/>
            <a:ext cx="171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21:30</a:t>
            </a:r>
            <a:endParaRPr sz="20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9" name="Google Shape;569;p56"/>
          <p:cNvSpPr txBox="1"/>
          <p:nvPr/>
        </p:nvSpPr>
        <p:spPr>
          <a:xfrm>
            <a:off x="6997370" y="3734141"/>
            <a:ext cx="1711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ENCORE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56"/>
          <p:cNvSpPr txBox="1"/>
          <p:nvPr/>
        </p:nvSpPr>
        <p:spPr>
          <a:xfrm>
            <a:off x="3120231" y="3319858"/>
            <a:ext cx="171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19:30</a:t>
            </a:r>
            <a:endParaRPr sz="2000" b="1"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71" name="Google Shape;571;p56"/>
          <p:cNvSpPr txBox="1"/>
          <p:nvPr/>
        </p:nvSpPr>
        <p:spPr>
          <a:xfrm>
            <a:off x="3120231" y="3734141"/>
            <a:ext cx="1711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4" name="Google Shape;574;p56"/>
          <p:cNvCxnSpPr>
            <a:cxnSpLocks/>
          </p:cNvCxnSpPr>
          <p:nvPr/>
        </p:nvCxnSpPr>
        <p:spPr>
          <a:xfrm>
            <a:off x="1615932" y="2727462"/>
            <a:ext cx="1544206" cy="53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56"/>
          <p:cNvSpPr/>
          <p:nvPr/>
        </p:nvSpPr>
        <p:spPr>
          <a:xfrm>
            <a:off x="878225" y="2377349"/>
            <a:ext cx="697800" cy="69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6"/>
          <p:cNvSpPr/>
          <p:nvPr/>
        </p:nvSpPr>
        <p:spPr>
          <a:xfrm>
            <a:off x="3120231" y="2186216"/>
            <a:ext cx="1141209" cy="10907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574;p56">
            <a:extLst>
              <a:ext uri="{FF2B5EF4-FFF2-40B4-BE49-F238E27FC236}">
                <a16:creationId xmlns:a16="http://schemas.microsoft.com/office/drawing/2014/main" id="{E562F259-EF15-4B15-B14B-0220ACC2AA5F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261440" y="2723057"/>
            <a:ext cx="2735930" cy="79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578;p56">
            <a:extLst>
              <a:ext uri="{FF2B5EF4-FFF2-40B4-BE49-F238E27FC236}">
                <a16:creationId xmlns:a16="http://schemas.microsoft.com/office/drawing/2014/main" id="{AF2D931E-A8AC-453E-9A53-E3A062683D65}"/>
              </a:ext>
            </a:extLst>
          </p:cNvPr>
          <p:cNvSpPr/>
          <p:nvPr/>
        </p:nvSpPr>
        <p:spPr>
          <a:xfrm>
            <a:off x="6997370" y="2177677"/>
            <a:ext cx="1141209" cy="10907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8982;p87">
            <a:extLst>
              <a:ext uri="{FF2B5EF4-FFF2-40B4-BE49-F238E27FC236}">
                <a16:creationId xmlns:a16="http://schemas.microsoft.com/office/drawing/2014/main" id="{1227F3DC-4D33-49CA-A110-947040585A9D}"/>
              </a:ext>
            </a:extLst>
          </p:cNvPr>
          <p:cNvGrpSpPr/>
          <p:nvPr/>
        </p:nvGrpSpPr>
        <p:grpSpPr>
          <a:xfrm>
            <a:off x="995115" y="2488951"/>
            <a:ext cx="464021" cy="468210"/>
            <a:chOff x="-12643475" y="4081850"/>
            <a:chExt cx="353675" cy="350500"/>
          </a:xfrm>
        </p:grpSpPr>
        <p:sp>
          <p:nvSpPr>
            <p:cNvPr id="43" name="Google Shape;8983;p87">
              <a:extLst>
                <a:ext uri="{FF2B5EF4-FFF2-40B4-BE49-F238E27FC236}">
                  <a16:creationId xmlns:a16="http://schemas.microsoft.com/office/drawing/2014/main" id="{479DEF67-8010-4017-8F2C-7B04839C847E}"/>
                </a:ext>
              </a:extLst>
            </p:cNvPr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984;p87">
              <a:extLst>
                <a:ext uri="{FF2B5EF4-FFF2-40B4-BE49-F238E27FC236}">
                  <a16:creationId xmlns:a16="http://schemas.microsoft.com/office/drawing/2014/main" id="{240376B4-FB79-4FE8-89B4-E32ED568FA7F}"/>
                </a:ext>
              </a:extLst>
            </p:cNvPr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8985;p87">
              <a:extLst>
                <a:ext uri="{FF2B5EF4-FFF2-40B4-BE49-F238E27FC236}">
                  <a16:creationId xmlns:a16="http://schemas.microsoft.com/office/drawing/2014/main" id="{63C5DFD3-A976-4EC2-9DF0-4730E3F827EF}"/>
                </a:ext>
              </a:extLst>
            </p:cNvPr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6" name="Google Shape;8986;p87">
              <a:extLst>
                <a:ext uri="{FF2B5EF4-FFF2-40B4-BE49-F238E27FC236}">
                  <a16:creationId xmlns:a16="http://schemas.microsoft.com/office/drawing/2014/main" id="{7F9BBE02-DB79-44C8-815E-6B911322F4BC}"/>
                </a:ext>
              </a:extLst>
            </p:cNvPr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614;p57">
            <a:extLst>
              <a:ext uri="{FF2B5EF4-FFF2-40B4-BE49-F238E27FC236}">
                <a16:creationId xmlns:a16="http://schemas.microsoft.com/office/drawing/2014/main" id="{217B77AF-9353-4489-9629-E93E5BE6AF8D}"/>
              </a:ext>
            </a:extLst>
          </p:cNvPr>
          <p:cNvSpPr/>
          <p:nvPr/>
        </p:nvSpPr>
        <p:spPr>
          <a:xfrm>
            <a:off x="3343999" y="2358451"/>
            <a:ext cx="576722" cy="729210"/>
          </a:xfrm>
          <a:custGeom>
            <a:avLst/>
            <a:gdLst/>
            <a:ahLst/>
            <a:cxnLst/>
            <a:rect l="l" t="t" r="r" b="b"/>
            <a:pathLst>
              <a:path w="20903" h="29952" extrusionOk="0">
                <a:moveTo>
                  <a:pt x="13341" y="1"/>
                </a:moveTo>
                <a:cubicBezTo>
                  <a:pt x="12875" y="1"/>
                  <a:pt x="12444" y="360"/>
                  <a:pt x="12444" y="898"/>
                </a:cubicBezTo>
                <a:lnTo>
                  <a:pt x="12444" y="20427"/>
                </a:lnTo>
                <a:cubicBezTo>
                  <a:pt x="11439" y="19745"/>
                  <a:pt x="10132" y="19376"/>
                  <a:pt x="8704" y="19376"/>
                </a:cubicBezTo>
                <a:cubicBezTo>
                  <a:pt x="7840" y="19376"/>
                  <a:pt x="6932" y="19511"/>
                  <a:pt x="6021" y="19794"/>
                </a:cubicBezTo>
                <a:cubicBezTo>
                  <a:pt x="2334" y="20888"/>
                  <a:pt x="0" y="23970"/>
                  <a:pt x="807" y="26678"/>
                </a:cubicBezTo>
                <a:cubicBezTo>
                  <a:pt x="1417" y="28727"/>
                  <a:pt x="3661" y="29951"/>
                  <a:pt x="6314" y="29951"/>
                </a:cubicBezTo>
                <a:cubicBezTo>
                  <a:pt x="7167" y="29951"/>
                  <a:pt x="8062" y="29825"/>
                  <a:pt x="8959" y="29558"/>
                </a:cubicBezTo>
                <a:cubicBezTo>
                  <a:pt x="12501" y="28464"/>
                  <a:pt x="14777" y="25583"/>
                  <a:pt x="14230" y="22991"/>
                </a:cubicBezTo>
                <a:lnTo>
                  <a:pt x="14230" y="4758"/>
                </a:lnTo>
                <a:cubicBezTo>
                  <a:pt x="14604" y="5046"/>
                  <a:pt x="14979" y="5334"/>
                  <a:pt x="15411" y="5536"/>
                </a:cubicBezTo>
                <a:cubicBezTo>
                  <a:pt x="17888" y="6832"/>
                  <a:pt x="19357" y="7667"/>
                  <a:pt x="18522" y="11527"/>
                </a:cubicBezTo>
                <a:cubicBezTo>
                  <a:pt x="18524" y="11556"/>
                  <a:pt x="18538" y="11569"/>
                  <a:pt x="18562" y="11569"/>
                </a:cubicBezTo>
                <a:cubicBezTo>
                  <a:pt x="18876" y="11569"/>
                  <a:pt x="20902" y="9225"/>
                  <a:pt x="20394" y="7005"/>
                </a:cubicBezTo>
                <a:cubicBezTo>
                  <a:pt x="19847" y="4614"/>
                  <a:pt x="18752" y="3980"/>
                  <a:pt x="16448" y="2972"/>
                </a:cubicBezTo>
                <a:cubicBezTo>
                  <a:pt x="15468" y="2540"/>
                  <a:pt x="14777" y="1532"/>
                  <a:pt x="14316" y="553"/>
                </a:cubicBezTo>
                <a:cubicBezTo>
                  <a:pt x="14230" y="380"/>
                  <a:pt x="14086" y="236"/>
                  <a:pt x="13884" y="178"/>
                </a:cubicBezTo>
                <a:cubicBezTo>
                  <a:pt x="13714" y="56"/>
                  <a:pt x="13525" y="1"/>
                  <a:pt x="13341" y="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616;p57">
            <a:extLst>
              <a:ext uri="{FF2B5EF4-FFF2-40B4-BE49-F238E27FC236}">
                <a16:creationId xmlns:a16="http://schemas.microsoft.com/office/drawing/2014/main" id="{5563C755-F387-4A86-BB09-FE16FFBCE20B}"/>
              </a:ext>
            </a:extLst>
          </p:cNvPr>
          <p:cNvSpPr/>
          <p:nvPr/>
        </p:nvSpPr>
        <p:spPr>
          <a:xfrm>
            <a:off x="7139431" y="2377064"/>
            <a:ext cx="795565" cy="706144"/>
          </a:xfrm>
          <a:custGeom>
            <a:avLst/>
            <a:gdLst/>
            <a:ahLst/>
            <a:cxnLst/>
            <a:rect l="l" t="t" r="r" b="b"/>
            <a:pathLst>
              <a:path w="36121" h="32061" extrusionOk="0">
                <a:moveTo>
                  <a:pt x="12645" y="0"/>
                </a:moveTo>
                <a:lnTo>
                  <a:pt x="12645" y="7575"/>
                </a:lnTo>
                <a:lnTo>
                  <a:pt x="12703" y="7575"/>
                </a:lnTo>
                <a:lnTo>
                  <a:pt x="12703" y="22726"/>
                </a:lnTo>
                <a:cubicBezTo>
                  <a:pt x="11671" y="21938"/>
                  <a:pt x="10235" y="21492"/>
                  <a:pt x="8651" y="21492"/>
                </a:cubicBezTo>
                <a:cubicBezTo>
                  <a:pt x="7804" y="21492"/>
                  <a:pt x="6914" y="21620"/>
                  <a:pt x="6020" y="21891"/>
                </a:cubicBezTo>
                <a:cubicBezTo>
                  <a:pt x="2333" y="22986"/>
                  <a:pt x="0" y="26068"/>
                  <a:pt x="807" y="28775"/>
                </a:cubicBezTo>
                <a:cubicBezTo>
                  <a:pt x="1416" y="30821"/>
                  <a:pt x="3652" y="32061"/>
                  <a:pt x="6299" y="32061"/>
                </a:cubicBezTo>
                <a:cubicBezTo>
                  <a:pt x="7156" y="32061"/>
                  <a:pt x="8056" y="31931"/>
                  <a:pt x="8958" y="31656"/>
                </a:cubicBezTo>
                <a:cubicBezTo>
                  <a:pt x="12098" y="30705"/>
                  <a:pt x="14229" y="28343"/>
                  <a:pt x="14316" y="26010"/>
                </a:cubicBezTo>
                <a:cubicBezTo>
                  <a:pt x="14431" y="25837"/>
                  <a:pt x="14517" y="25636"/>
                  <a:pt x="14517" y="25434"/>
                </a:cubicBezTo>
                <a:lnTo>
                  <a:pt x="14517" y="7575"/>
                </a:lnTo>
                <a:lnTo>
                  <a:pt x="34306" y="7575"/>
                </a:lnTo>
                <a:lnTo>
                  <a:pt x="34306" y="22726"/>
                </a:lnTo>
                <a:cubicBezTo>
                  <a:pt x="33274" y="21938"/>
                  <a:pt x="31838" y="21492"/>
                  <a:pt x="30254" y="21492"/>
                </a:cubicBezTo>
                <a:cubicBezTo>
                  <a:pt x="29407" y="21492"/>
                  <a:pt x="28517" y="21620"/>
                  <a:pt x="27623" y="21891"/>
                </a:cubicBezTo>
                <a:cubicBezTo>
                  <a:pt x="23936" y="22986"/>
                  <a:pt x="21603" y="26068"/>
                  <a:pt x="22410" y="28775"/>
                </a:cubicBezTo>
                <a:cubicBezTo>
                  <a:pt x="23019" y="30821"/>
                  <a:pt x="25255" y="32061"/>
                  <a:pt x="27902" y="32061"/>
                </a:cubicBezTo>
                <a:cubicBezTo>
                  <a:pt x="28759" y="32061"/>
                  <a:pt x="29659" y="31931"/>
                  <a:pt x="30561" y="31656"/>
                </a:cubicBezTo>
                <a:cubicBezTo>
                  <a:pt x="33701" y="30705"/>
                  <a:pt x="35832" y="28343"/>
                  <a:pt x="35919" y="26010"/>
                </a:cubicBezTo>
                <a:cubicBezTo>
                  <a:pt x="36034" y="25837"/>
                  <a:pt x="36120" y="25636"/>
                  <a:pt x="36120" y="25434"/>
                </a:cubicBezTo>
                <a:lnTo>
                  <a:pt x="36120" y="3024"/>
                </a:lnTo>
                <a:cubicBezTo>
                  <a:pt x="36120" y="2880"/>
                  <a:pt x="36092" y="2736"/>
                  <a:pt x="36005" y="2621"/>
                </a:cubicBezTo>
                <a:lnTo>
                  <a:pt x="3600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67;p56">
            <a:extLst>
              <a:ext uri="{FF2B5EF4-FFF2-40B4-BE49-F238E27FC236}">
                <a16:creationId xmlns:a16="http://schemas.microsoft.com/office/drawing/2014/main" id="{7F0C0E51-9C9D-416D-9477-C421CBDFB850}"/>
              </a:ext>
            </a:extLst>
          </p:cNvPr>
          <p:cNvSpPr txBox="1"/>
          <p:nvPr/>
        </p:nvSpPr>
        <p:spPr>
          <a:xfrm>
            <a:off x="4261440" y="2333715"/>
            <a:ext cx="2735930" cy="38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hours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481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  <p:bldP spid="567" grpId="0"/>
      <p:bldP spid="568" grpId="0"/>
      <p:bldP spid="569" grpId="0"/>
      <p:bldP spid="570" grpId="0"/>
      <p:bldP spid="571" grpId="0"/>
      <p:bldP spid="575" grpId="0" animBg="1"/>
      <p:bldP spid="578" grpId="0" animBg="1"/>
      <p:bldP spid="40" grpId="0" animBg="1"/>
      <p:bldP spid="48" grpId="0" animBg="1"/>
      <p:bldP spid="50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SETLIST</a:t>
            </a:r>
            <a:endParaRPr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body" idx="1"/>
          </p:nvPr>
        </p:nvSpPr>
        <p:spPr>
          <a:xfrm>
            <a:off x="720001" y="1136100"/>
            <a:ext cx="2523160" cy="2764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ctr" fontAlgn="base">
              <a:buNone/>
            </a:pPr>
            <a:r>
              <a:rPr lang="en-US" sz="1400" dirty="0"/>
              <a:t>INTRO</a:t>
            </a:r>
          </a:p>
          <a:p>
            <a:pPr marL="152400" indent="0" fontAlgn="base">
              <a:buNone/>
            </a:pPr>
            <a:endParaRPr lang="en-US" sz="1400" dirty="0"/>
          </a:p>
          <a:p>
            <a:pPr marL="152400" indent="0" fontAlgn="base">
              <a:buNone/>
            </a:pPr>
            <a:r>
              <a:rPr lang="en-US" sz="1400" b="1" dirty="0"/>
              <a:t>It's All Coming Back To Me Now </a:t>
            </a:r>
          </a:p>
          <a:p>
            <a:pPr marL="152400" indent="0" fontAlgn="base">
              <a:buNone/>
            </a:pPr>
            <a:r>
              <a:rPr lang="en-US" sz="1400" b="1" dirty="0"/>
              <a:t>That's The Way It Is </a:t>
            </a:r>
          </a:p>
          <a:p>
            <a:pPr marL="152400" indent="0" fontAlgn="base">
              <a:buNone/>
            </a:pPr>
            <a:r>
              <a:rPr lang="en-US" sz="1400" b="1" dirty="0"/>
              <a:t>I'm Alive </a:t>
            </a:r>
          </a:p>
          <a:p>
            <a:pPr marL="152400" indent="0" fontAlgn="base">
              <a:buNone/>
            </a:pPr>
            <a:r>
              <a:rPr lang="en-US" sz="1400" dirty="0"/>
              <a:t>If You Asked Me To</a:t>
            </a:r>
          </a:p>
          <a:p>
            <a:pPr marL="152400" indent="0" fontAlgn="base">
              <a:buNone/>
            </a:pPr>
            <a:r>
              <a:rPr lang="en-US" sz="1400" b="1" dirty="0"/>
              <a:t>The Power Of Love</a:t>
            </a:r>
          </a:p>
          <a:p>
            <a:pPr marL="152400" indent="0" fontAlgn="base">
              <a:buNone/>
            </a:pPr>
            <a:r>
              <a:rPr lang="en-US" sz="1400" dirty="0"/>
              <a:t>Love Can Move Mountains</a:t>
            </a:r>
          </a:p>
          <a:p>
            <a:pPr marL="152400" indent="0" fontAlgn="base">
              <a:buNone/>
            </a:pPr>
            <a:r>
              <a:rPr lang="en-US" sz="1400" b="1" dirty="0"/>
              <a:t>Beauty And The Beast </a:t>
            </a:r>
          </a:p>
          <a:p>
            <a:pPr marL="152400" indent="0" fontAlgn="base">
              <a:buNone/>
            </a:pPr>
            <a:r>
              <a:rPr lang="en-US" sz="1400" dirty="0"/>
              <a:t>Interlude</a:t>
            </a:r>
          </a:p>
          <a:p>
            <a:pPr marL="152400" indent="0" fontAlgn="base">
              <a:buNone/>
            </a:pPr>
            <a:r>
              <a:rPr lang="en-US" sz="1400" b="1" dirty="0"/>
              <a:t>The Prayer </a:t>
            </a:r>
          </a:p>
          <a:p>
            <a:pPr marL="152400" indent="0" fontAlgn="base">
              <a:buNone/>
            </a:pPr>
            <a:r>
              <a:rPr lang="en-US" sz="1400" dirty="0"/>
              <a:t>You're The Voice</a:t>
            </a:r>
          </a:p>
          <a:p>
            <a:pPr marL="152400" indent="0" fontAlgn="base">
              <a:buNone/>
            </a:pPr>
            <a:r>
              <a:rPr lang="en-US" sz="1400" b="1" dirty="0" err="1"/>
              <a:t>Tous</a:t>
            </a:r>
            <a:r>
              <a:rPr lang="en-US" sz="1400" b="1" dirty="0"/>
              <a:t> Les Blues </a:t>
            </a:r>
            <a:r>
              <a:rPr lang="en-US" sz="1400" b="1" dirty="0" err="1"/>
              <a:t>Sont</a:t>
            </a:r>
            <a:r>
              <a:rPr lang="en-US" sz="1400" b="1" dirty="0"/>
              <a:t> </a:t>
            </a:r>
            <a:r>
              <a:rPr lang="en-US" sz="1400" b="1" dirty="0" err="1"/>
              <a:t>Écrits</a:t>
            </a:r>
            <a:r>
              <a:rPr lang="en-US" sz="1400" b="1" dirty="0"/>
              <a:t> Pour Toi </a:t>
            </a:r>
          </a:p>
          <a:p>
            <a:pPr marL="152400" indent="0" fontAlgn="base">
              <a:buNone/>
            </a:pPr>
            <a:r>
              <a:rPr lang="en-US" sz="1400" b="1" dirty="0"/>
              <a:t>To Love You More </a:t>
            </a:r>
          </a:p>
          <a:p>
            <a:pPr marL="152400" indent="0" fontAlgn="base">
              <a:buNone/>
            </a:pPr>
            <a:r>
              <a:rPr lang="en-US" sz="1400" dirty="0"/>
              <a:t>Courage </a:t>
            </a:r>
          </a:p>
          <a:p>
            <a:pPr marL="152400" indent="0" fontAlgn="base"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34DC2-D393-4AE5-B27E-48D839770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29" y="387600"/>
            <a:ext cx="3438912" cy="4889188"/>
          </a:xfrm>
          <a:prstGeom prst="rect">
            <a:avLst/>
          </a:prstGeom>
        </p:spPr>
      </p:pic>
      <p:sp>
        <p:nvSpPr>
          <p:cNvPr id="6" name="Google Shape;312;p36">
            <a:extLst>
              <a:ext uri="{FF2B5EF4-FFF2-40B4-BE49-F238E27FC236}">
                <a16:creationId xmlns:a16="http://schemas.microsoft.com/office/drawing/2014/main" id="{787585C8-2F48-46BC-9C09-A9BEF5E3CD7D}"/>
              </a:ext>
            </a:extLst>
          </p:cNvPr>
          <p:cNvSpPr txBox="1">
            <a:spLocks/>
          </p:cNvSpPr>
          <p:nvPr/>
        </p:nvSpPr>
        <p:spPr>
          <a:xfrm>
            <a:off x="3999678" y="2201278"/>
            <a:ext cx="2444951" cy="23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 fontAlgn="base">
              <a:buFont typeface="Roboto"/>
              <a:buNone/>
            </a:pPr>
            <a:r>
              <a:rPr lang="en-US" sz="1400" b="1" dirty="0"/>
              <a:t>All By Myself 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Lying Down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Interlude ballet 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The Reason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Imperfections </a:t>
            </a:r>
          </a:p>
          <a:p>
            <a:pPr marL="152400" indent="0" fontAlgn="base">
              <a:buFont typeface="Roboto"/>
              <a:buNone/>
            </a:pPr>
            <a:r>
              <a:rPr lang="en-US" sz="1400" b="1" dirty="0"/>
              <a:t>Because You Loved Me 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 err="1"/>
              <a:t>S'il</a:t>
            </a:r>
            <a:r>
              <a:rPr lang="en-US" sz="1400" dirty="0"/>
              <a:t> </a:t>
            </a:r>
            <a:r>
              <a:rPr lang="en-US" sz="1400" dirty="0" err="1"/>
              <a:t>suffisait</a:t>
            </a:r>
            <a:r>
              <a:rPr lang="en-US" sz="1400" dirty="0"/>
              <a:t> </a:t>
            </a:r>
            <a:r>
              <a:rPr lang="en-US" sz="1400" dirty="0" err="1"/>
              <a:t>d'aimer</a:t>
            </a:r>
            <a:endParaRPr lang="en-US" sz="1400" dirty="0"/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Dance Medley </a:t>
            </a:r>
          </a:p>
          <a:p>
            <a:pPr marL="152400" indent="0" fontAlgn="base">
              <a:buFont typeface="Roboto"/>
              <a:buNone/>
            </a:pPr>
            <a:r>
              <a:rPr lang="en-US" sz="1400" b="1" dirty="0"/>
              <a:t>My Heart Will Go On</a:t>
            </a:r>
          </a:p>
          <a:p>
            <a:pPr marL="152400" indent="0" fontAlgn="base">
              <a:buFont typeface="Roboto"/>
              <a:buNone/>
            </a:pPr>
            <a:r>
              <a:rPr lang="en-US" sz="1400" dirty="0"/>
              <a:t>Imagine </a:t>
            </a:r>
          </a:p>
          <a:p>
            <a:pPr marL="152400" indent="0" fontAlgn="base">
              <a:buFont typeface="Roboto"/>
              <a:buNone/>
            </a:pPr>
            <a:endParaRPr lang="en-US" dirty="0"/>
          </a:p>
          <a:p>
            <a:pPr marL="152400" indent="0" algn="ctr" fontAlgn="base">
              <a:buFont typeface="Roboto"/>
              <a:buNone/>
            </a:pPr>
            <a:r>
              <a:rPr lang="en-US" sz="1400" dirty="0"/>
              <a:t>ENCORE</a:t>
            </a:r>
          </a:p>
          <a:p>
            <a:pPr marL="0" indent="0">
              <a:buFont typeface="Robo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85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4770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PROMOTER</a:t>
            </a:r>
            <a:endParaRPr dirty="0"/>
          </a:p>
        </p:txBody>
      </p:sp>
      <p:sp>
        <p:nvSpPr>
          <p:cNvPr id="373" name="Google Shape;373;p42"/>
          <p:cNvSpPr txBox="1">
            <a:spLocks noGrp="1"/>
          </p:cNvSpPr>
          <p:nvPr>
            <p:ph type="subTitle" idx="3"/>
          </p:nvPr>
        </p:nvSpPr>
        <p:spPr>
          <a:xfrm>
            <a:off x="750093" y="1280631"/>
            <a:ext cx="2583417" cy="51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Broadway Ticket Office</a:t>
            </a:r>
          </a:p>
          <a:p>
            <a:br>
              <a:rPr lang="en-US" dirty="0"/>
            </a:br>
            <a:r>
              <a:rPr lang="en-US" dirty="0"/>
              <a:t> </a:t>
            </a:r>
            <a:endParaRPr dirty="0"/>
          </a:p>
        </p:txBody>
      </p:sp>
      <p:pic>
        <p:nvPicPr>
          <p:cNvPr id="13" name="Picture 2" descr="May be an image of text that says 'BROADWAY TICKET HUNGARY ICKETHUNGARYKF KFT.'">
            <a:extLst>
              <a:ext uri="{FF2B5EF4-FFF2-40B4-BE49-F238E27FC236}">
                <a16:creationId xmlns:a16="http://schemas.microsoft.com/office/drawing/2014/main" id="{D5BBD3B8-4762-40BA-BDBB-3C5829E39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16432" r="18756" b="9587"/>
          <a:stretch/>
        </p:blipFill>
        <p:spPr bwMode="auto">
          <a:xfrm>
            <a:off x="750093" y="1797106"/>
            <a:ext cx="3476999" cy="295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nor Andrea Bocelli brings his impassioned musical extravanganza to  Portland - oregonlive.com">
            <a:extLst>
              <a:ext uri="{FF2B5EF4-FFF2-40B4-BE49-F238E27FC236}">
                <a16:creationId xmlns:a16="http://schemas.microsoft.com/office/drawing/2014/main" id="{4D2DBB36-9EFF-4F7A-A049-5C521A45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539" y="94315"/>
            <a:ext cx="3130368" cy="23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sé Carreras: „Kiváltságos ember vagyok” – Opera-Világ">
            <a:extLst>
              <a:ext uri="{FF2B5EF4-FFF2-40B4-BE49-F238E27FC236}">
                <a16:creationId xmlns:a16="http://schemas.microsoft.com/office/drawing/2014/main" id="{98DB3268-E139-4F02-8668-901709E4E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"/>
          <a:stretch/>
        </p:blipFill>
        <p:spPr bwMode="auto">
          <a:xfrm>
            <a:off x="5263539" y="2571750"/>
            <a:ext cx="3130368" cy="23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373;p42">
            <a:extLst>
              <a:ext uri="{FF2B5EF4-FFF2-40B4-BE49-F238E27FC236}">
                <a16:creationId xmlns:a16="http://schemas.microsoft.com/office/drawing/2014/main" id="{A9734433-ADCA-41BA-97B1-F8DA99E89598}"/>
              </a:ext>
            </a:extLst>
          </p:cNvPr>
          <p:cNvSpPr txBox="1">
            <a:spLocks/>
          </p:cNvSpPr>
          <p:nvPr/>
        </p:nvSpPr>
        <p:spPr>
          <a:xfrm rot="16200000">
            <a:off x="3761582" y="934632"/>
            <a:ext cx="2583417" cy="5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Andrea Bocelli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7" name="Google Shape;373;p42">
            <a:extLst>
              <a:ext uri="{FF2B5EF4-FFF2-40B4-BE49-F238E27FC236}">
                <a16:creationId xmlns:a16="http://schemas.microsoft.com/office/drawing/2014/main" id="{28FCE990-202E-4B7B-A646-5818BC8104E9}"/>
              </a:ext>
            </a:extLst>
          </p:cNvPr>
          <p:cNvSpPr txBox="1">
            <a:spLocks/>
          </p:cNvSpPr>
          <p:nvPr/>
        </p:nvSpPr>
        <p:spPr>
          <a:xfrm rot="16200000">
            <a:off x="3761582" y="3408812"/>
            <a:ext cx="2583417" cy="51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 José Carreras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05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/>
          </p:nvPr>
        </p:nvSpPr>
        <p:spPr>
          <a:xfrm>
            <a:off x="4572000" y="2179980"/>
            <a:ext cx="3291840" cy="16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Maximize financial</a:t>
            </a:r>
            <a:br>
              <a:rPr lang="en-US" sz="4000" dirty="0"/>
            </a:br>
            <a:r>
              <a:rPr lang="en-US" sz="4000" dirty="0"/>
              <a:t>result </a:t>
            </a:r>
            <a:br>
              <a:rPr lang="en-US" sz="4800" dirty="0"/>
            </a:br>
            <a:r>
              <a:rPr lang="en-US" sz="5500" dirty="0"/>
              <a:t>&amp; </a:t>
            </a:r>
            <a:br>
              <a:rPr lang="en-US" sz="4000" dirty="0"/>
            </a:br>
            <a:r>
              <a:rPr lang="en-US" sz="4000" dirty="0"/>
              <a:t>Minimize risks</a:t>
            </a:r>
            <a:endParaRPr sz="4000" dirty="0"/>
          </a:p>
        </p:txBody>
      </p:sp>
      <p:pic>
        <p:nvPicPr>
          <p:cNvPr id="3074" name="Picture 2" descr="Celine Dion | Celine dion, Céline marie claudette dion, Celine">
            <a:extLst>
              <a:ext uri="{FF2B5EF4-FFF2-40B4-BE49-F238E27FC236}">
                <a16:creationId xmlns:a16="http://schemas.microsoft.com/office/drawing/2014/main" id="{EF8CC7B0-FE91-45B1-92F8-D5491A8A3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73" y="408588"/>
            <a:ext cx="2884215" cy="432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0"/>
          <p:cNvSpPr txBox="1">
            <a:spLocks noGrp="1"/>
          </p:cNvSpPr>
          <p:nvPr>
            <p:ph type="title"/>
          </p:nvPr>
        </p:nvSpPr>
        <p:spPr>
          <a:xfrm>
            <a:off x="719999" y="387600"/>
            <a:ext cx="5321985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Maximize financial results</a:t>
            </a:r>
            <a:endParaRPr sz="3200" dirty="0"/>
          </a:p>
        </p:txBody>
      </p:sp>
      <p:sp>
        <p:nvSpPr>
          <p:cNvPr id="643" name="Google Shape;643;p60"/>
          <p:cNvSpPr txBox="1">
            <a:spLocks noGrp="1"/>
          </p:cNvSpPr>
          <p:nvPr>
            <p:ph type="subTitle" idx="1"/>
          </p:nvPr>
        </p:nvSpPr>
        <p:spPr>
          <a:xfrm>
            <a:off x="719999" y="2045152"/>
            <a:ext cx="2079523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Live album</a:t>
            </a:r>
            <a:endParaRPr dirty="0"/>
          </a:p>
        </p:txBody>
      </p:sp>
      <p:sp>
        <p:nvSpPr>
          <p:cNvPr id="644" name="Google Shape;644;p60"/>
          <p:cNvSpPr txBox="1">
            <a:spLocks noGrp="1"/>
          </p:cNvSpPr>
          <p:nvPr>
            <p:ph type="subTitle" idx="2"/>
          </p:nvPr>
        </p:nvSpPr>
        <p:spPr>
          <a:xfrm>
            <a:off x="720000" y="2416627"/>
            <a:ext cx="1699109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Live concert CDs, DVDs</a:t>
            </a:r>
            <a:endParaRPr dirty="0"/>
          </a:p>
        </p:txBody>
      </p:sp>
      <p:sp>
        <p:nvSpPr>
          <p:cNvPr id="651" name="Google Shape;651;p60"/>
          <p:cNvSpPr/>
          <p:nvPr/>
        </p:nvSpPr>
        <p:spPr>
          <a:xfrm>
            <a:off x="837482" y="1775616"/>
            <a:ext cx="206400" cy="20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Celine Dion Live 2018 - Wikipedia">
            <a:extLst>
              <a:ext uri="{FF2B5EF4-FFF2-40B4-BE49-F238E27FC236}">
                <a16:creationId xmlns:a16="http://schemas.microsoft.com/office/drawing/2014/main" id="{FAC3D7A5-DCBA-425D-9C46-19F3ADD3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027" y="1775616"/>
            <a:ext cx="3179759" cy="31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ve à Paris - Wikipedia">
            <a:extLst>
              <a:ext uri="{FF2B5EF4-FFF2-40B4-BE49-F238E27FC236}">
                <a16:creationId xmlns:a16="http://schemas.microsoft.com/office/drawing/2014/main" id="{F17CD8EB-28C3-4C81-ADA6-7913B369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9" y="1775616"/>
            <a:ext cx="3202689" cy="320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9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 build="p"/>
      <p:bldP spid="644" grpId="0" build="p"/>
      <p:bldP spid="651" grpId="0" animBg="1"/>
    </p:bldLst>
  </p:timing>
</p:sld>
</file>

<file path=ppt/theme/theme1.xml><?xml version="1.0" encoding="utf-8"?>
<a:theme xmlns:a="http://schemas.openxmlformats.org/drawingml/2006/main" name="French Classical Music by Slidesgo">
  <a:themeElements>
    <a:clrScheme name="Simple Light">
      <a:dk1>
        <a:srgbClr val="000000"/>
      </a:dk1>
      <a:lt1>
        <a:srgbClr val="DDDCDA"/>
      </a:lt1>
      <a:dk2>
        <a:srgbClr val="CACAC7"/>
      </a:dk2>
      <a:lt2>
        <a:srgbClr val="000000"/>
      </a:lt2>
      <a:accent1>
        <a:srgbClr val="DDDCDA"/>
      </a:accent1>
      <a:accent2>
        <a:srgbClr val="CACAC7"/>
      </a:accent2>
      <a:accent3>
        <a:srgbClr val="000000"/>
      </a:accent3>
      <a:accent4>
        <a:srgbClr val="DDDCDA"/>
      </a:accent4>
      <a:accent5>
        <a:srgbClr val="CACAC7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584</Words>
  <Application>Microsoft Office PowerPoint</Application>
  <PresentationFormat>On-screen Show (16:9)</PresentationFormat>
  <Paragraphs>138</Paragraphs>
  <Slides>28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French Classical Music by Slidesgo</vt:lpstr>
      <vt:lpstr>Celine Dion concert</vt:lpstr>
      <vt:lpstr>TARGETED AUDIENCE</vt:lpstr>
      <vt:lpstr>PowerPoint Presentation</vt:lpstr>
      <vt:lpstr>20 028</vt:lpstr>
      <vt:lpstr>CONCERT TIMELINE</vt:lpstr>
      <vt:lpstr>SETLIST</vt:lpstr>
      <vt:lpstr>PROMOTER</vt:lpstr>
      <vt:lpstr>Maximize financial result  &amp;  Minimize risks</vt:lpstr>
      <vt:lpstr>Maximize financial results</vt:lpstr>
      <vt:lpstr>Maximize financial results</vt:lpstr>
      <vt:lpstr>Maximize financial results</vt:lpstr>
      <vt:lpstr>Maximize financial results</vt:lpstr>
      <vt:lpstr>MERCHANDISE</vt:lpstr>
      <vt:lpstr>SPONSORSHIPS</vt:lpstr>
      <vt:lpstr>Venue  &amp; Accommodation</vt:lpstr>
      <vt:lpstr>Fashion  &amp; Beauty </vt:lpstr>
      <vt:lpstr>Fashion &amp; Beauty </vt:lpstr>
      <vt:lpstr>Car brands</vt:lpstr>
      <vt:lpstr>Other minor sponsorships</vt:lpstr>
      <vt:lpstr>Catering, cleaning &amp;  security</vt:lpstr>
      <vt:lpstr>Rehearsal </vt:lpstr>
      <vt:lpstr>Audio, lighting, video &amp; rigging</vt:lpstr>
      <vt:lpstr>Advertising </vt:lpstr>
      <vt:lpstr>Musical instrument insurance</vt:lpstr>
      <vt:lpstr>Concert (event) insurance</vt:lpstr>
      <vt:lpstr>TRANSPORTATION</vt:lpstr>
      <vt:lpstr>Tickets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FRENCH CLASSICAL MUSIC</dc:title>
  <dc:creator>lhchi</dc:creator>
  <cp:lastModifiedBy>Elisabed Gogiashvili</cp:lastModifiedBy>
  <cp:revision>58</cp:revision>
  <dcterms:modified xsi:type="dcterms:W3CDTF">2022-12-04T14:12:29Z</dcterms:modified>
</cp:coreProperties>
</file>